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</p:sldIdLst>
  <p:sldSz cx="9144000" cy="5143500" type="screen16x9"/>
  <p:notesSz cx="6858000" cy="9144000"/>
  <p:embeddedFontLst>
    <p:embeddedFont>
      <p:font typeface="Calibri Light" panose="020F0302020204030204"/>
      <p:regular r:id="rId36"/>
      <p:italic r:id="rId37"/>
    </p:embeddedFont>
    <p:embeddedFont>
      <p:font typeface="微软雅黑" panose="020B0503020204020204" pitchFamily="34" charset="-122"/>
      <p:regular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  <p:embeddedFont>
      <p:font typeface="Arial Unicode MS" panose="020B0604020202020204" charset="-122"/>
      <p:regular r:id="rId4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002" y="72"/>
      </p:cViewPr>
      <p:guideLst>
        <p:guide orient="horz" pos="1600"/>
        <p:guide pos="28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F7D1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rgbClr val="FF7D1A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D1662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rgbClr val="D1662B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FF7D1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/>
              <a:lstStyle/>
              <a:p>
                <a:pPr algn="l">
                  <a:defRPr lang="zh-CN" sz="1195" b="0" i="0" u="none" strike="noStrike" kern="1200" baseline="0">
                    <a:solidFill>
                      <a:srgbClr val="FF7D1A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36068864"/>
        <c:axId val="236070400"/>
      </c:barChart>
      <c:catAx>
        <c:axId val="236068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5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236070400"/>
        <c:crosses val="autoZero"/>
        <c:auto val="1"/>
        <c:lblAlgn val="ctr"/>
        <c:lblOffset val="100"/>
        <c:noMultiLvlLbl val="0"/>
      </c:catAx>
      <c:valAx>
        <c:axId val="236070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36068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85000"/>
              <a:lumOff val="15000"/>
            </a:schemeClr>
          </a:solidFill>
        </a:defRPr>
      </a:pPr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B3CA59-E96E-4A51-8407-0D042DA131F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8EE382B-8317-4366-A4BB-7600F5F42648}">
      <dgm:prSet phldrT="[文本]" custT="1"/>
      <dgm:spPr>
        <a:solidFill>
          <a:srgbClr val="D1662B"/>
        </a:solidFill>
      </dgm:spPr>
      <dgm:t>
        <a:bodyPr/>
        <a:lstStyle/>
        <a:p>
          <a:endParaRPr lang="zh-CN" altLang="en-US" sz="16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5BF06-F579-4C1B-9776-5B38DB06CEBB}" cxnId="{86E85F7E-BE98-4BC5-B407-E6ADEA4C0CFF}" type="parTrans">
      <dgm:prSet/>
      <dgm:spPr/>
      <dgm:t>
        <a:bodyPr/>
        <a:lstStyle/>
        <a:p>
          <a:endParaRPr lang="zh-CN" altLang="en-US" sz="1600"/>
        </a:p>
      </dgm:t>
    </dgm:pt>
    <dgm:pt modelId="{AAA36AE5-291E-481F-8411-D6DDAC6E7161}" cxnId="{86E85F7E-BE98-4BC5-B407-E6ADEA4C0CFF}" type="sibTrans">
      <dgm:prSet/>
      <dgm:spPr/>
      <dgm:t>
        <a:bodyPr/>
        <a:lstStyle/>
        <a:p>
          <a:endParaRPr lang="zh-CN" altLang="en-US" sz="1600"/>
        </a:p>
      </dgm:t>
    </dgm:pt>
    <dgm:pt modelId="{29F99EB4-91FB-46FF-A666-03EE11A36587}">
      <dgm:prSet phldrT="[文本]" custT="1"/>
      <dgm:spPr>
        <a:solidFill>
          <a:srgbClr val="FF7D1A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0B59B060-AF52-4715-AA95-A1A58440D725}" cxnId="{B28EE93A-DE95-4EDC-9BE5-F86E9F15918C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784E9937-0D44-42C9-8818-433CF683174F}" cxnId="{B28EE93A-DE95-4EDC-9BE5-F86E9F15918C}" type="sibTrans">
      <dgm:prSet/>
      <dgm:spPr/>
      <dgm:t>
        <a:bodyPr/>
        <a:lstStyle/>
        <a:p>
          <a:endParaRPr lang="zh-CN" altLang="en-US" sz="1600"/>
        </a:p>
      </dgm:t>
    </dgm:pt>
    <dgm:pt modelId="{9C61A653-1F6B-45BF-A3C8-8935D48D20F5}">
      <dgm:prSet phldrT="[文本]" custT="1"/>
      <dgm:spPr>
        <a:solidFill>
          <a:srgbClr val="FF7D1A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400" dirty="0">
            <a:solidFill>
              <a:schemeClr val="bg1"/>
            </a:solidFill>
          </a:endParaRPr>
        </a:p>
      </dgm:t>
    </dgm:pt>
    <dgm:pt modelId="{48A78859-7D60-41AA-B02A-01C804CCE7AF}" cxnId="{7B2AB337-AC76-4A49-8B60-6FC5456B67F0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FBFE4850-4CE5-4BD9-88B5-ACB2C18F9234}" cxnId="{7B2AB337-AC76-4A49-8B60-6FC5456B67F0}" type="sibTrans">
      <dgm:prSet/>
      <dgm:spPr/>
      <dgm:t>
        <a:bodyPr/>
        <a:lstStyle/>
        <a:p>
          <a:endParaRPr lang="zh-CN" altLang="en-US" sz="1600"/>
        </a:p>
      </dgm:t>
    </dgm:pt>
    <dgm:pt modelId="{CF4AB1CC-B8F6-4011-96FD-4F14992F9AC2}">
      <dgm:prSet phldrT="[文本]" custT="1"/>
      <dgm:spPr>
        <a:solidFill>
          <a:srgbClr val="FF7D1A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9BAAC82B-3A25-41EC-9D8A-6A3FAC8EDCDF}" cxnId="{4C4AE677-86C1-47A8-A3D3-D6E4C35C32B3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5A0141A7-B310-4652-8374-580F184DD519}" cxnId="{4C4AE677-86C1-47A8-A3D3-D6E4C35C32B3}" type="sibTrans">
      <dgm:prSet/>
      <dgm:spPr/>
      <dgm:t>
        <a:bodyPr/>
        <a:lstStyle/>
        <a:p>
          <a:endParaRPr lang="zh-CN" altLang="en-US" sz="1600"/>
        </a:p>
      </dgm:t>
    </dgm:pt>
    <dgm:pt modelId="{F90F45FB-24A2-4113-A5E0-063757EF8152}" type="pres">
      <dgm:prSet presAssocID="{9AB3CA59-E96E-4A51-8407-0D042DA131F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AFF942-AF0D-4BA0-914A-98AE9A0B22ED}" type="pres">
      <dgm:prSet presAssocID="{98EE382B-8317-4366-A4BB-7600F5F42648}" presName="root1" presStyleCnt="0"/>
      <dgm:spPr/>
    </dgm:pt>
    <dgm:pt modelId="{FBA1D8E3-B212-40A4-9367-F5B80382E11F}" type="pres">
      <dgm:prSet presAssocID="{98EE382B-8317-4366-A4BB-7600F5F42648}" presName="LevelOneTextNode" presStyleLbl="node0" presStyleIdx="0" presStyleCnt="1">
        <dgm:presLayoutVars>
          <dgm:chPref val="3"/>
        </dgm:presLayoutVars>
      </dgm:prSet>
      <dgm:spPr/>
    </dgm:pt>
    <dgm:pt modelId="{4192E778-BDA4-44F2-ADC9-1101F3BB498D}" type="pres">
      <dgm:prSet presAssocID="{98EE382B-8317-4366-A4BB-7600F5F42648}" presName="level2hierChild" presStyleCnt="0"/>
      <dgm:spPr/>
    </dgm:pt>
    <dgm:pt modelId="{EFD6EA81-108C-4404-B3BE-DED838D72A94}" type="pres">
      <dgm:prSet presAssocID="{0B59B060-AF52-4715-AA95-A1A58440D725}" presName="conn2-1" presStyleLbl="parChTrans1D2" presStyleIdx="0" presStyleCnt="3"/>
      <dgm:spPr/>
    </dgm:pt>
    <dgm:pt modelId="{C1474064-A0C3-41AD-8B02-78360F534617}" type="pres">
      <dgm:prSet presAssocID="{0B59B060-AF52-4715-AA95-A1A58440D725}" presName="connTx" presStyleLbl="parChTrans1D2" presStyleIdx="0" presStyleCnt="3"/>
      <dgm:spPr/>
    </dgm:pt>
    <dgm:pt modelId="{852A1EDB-1D3E-4384-86AD-9BEA2AA673D9}" type="pres">
      <dgm:prSet presAssocID="{29F99EB4-91FB-46FF-A666-03EE11A36587}" presName="root2" presStyleCnt="0"/>
      <dgm:spPr/>
    </dgm:pt>
    <dgm:pt modelId="{DB573871-A674-4273-8830-F03050226792}" type="pres">
      <dgm:prSet presAssocID="{29F99EB4-91FB-46FF-A666-03EE11A36587}" presName="LevelTwoTextNode" presStyleLbl="node2" presStyleIdx="0" presStyleCnt="3">
        <dgm:presLayoutVars>
          <dgm:chPref val="3"/>
        </dgm:presLayoutVars>
      </dgm:prSet>
      <dgm:spPr/>
    </dgm:pt>
    <dgm:pt modelId="{A9F4509B-9C4E-4AE5-88F8-CBE322B26861}" type="pres">
      <dgm:prSet presAssocID="{29F99EB4-91FB-46FF-A666-03EE11A36587}" presName="level3hierChild" presStyleCnt="0"/>
      <dgm:spPr/>
    </dgm:pt>
    <dgm:pt modelId="{7A9A4601-A49B-4AC0-B106-F566AA2B3F7F}" type="pres">
      <dgm:prSet presAssocID="{48A78859-7D60-41AA-B02A-01C804CCE7AF}" presName="conn2-1" presStyleLbl="parChTrans1D2" presStyleIdx="1" presStyleCnt="3"/>
      <dgm:spPr/>
    </dgm:pt>
    <dgm:pt modelId="{0CA1DF54-A73F-4976-9AE8-34960E66F091}" type="pres">
      <dgm:prSet presAssocID="{48A78859-7D60-41AA-B02A-01C804CCE7AF}" presName="connTx" presStyleLbl="parChTrans1D2" presStyleIdx="1" presStyleCnt="3"/>
      <dgm:spPr/>
    </dgm:pt>
    <dgm:pt modelId="{A8D09188-D839-4132-8C5E-BCC87E93EE62}" type="pres">
      <dgm:prSet presAssocID="{9C61A653-1F6B-45BF-A3C8-8935D48D20F5}" presName="root2" presStyleCnt="0"/>
      <dgm:spPr/>
    </dgm:pt>
    <dgm:pt modelId="{8819E659-93F6-4A4C-9A75-2CB74E769F7A}" type="pres">
      <dgm:prSet presAssocID="{9C61A653-1F6B-45BF-A3C8-8935D48D20F5}" presName="LevelTwoTextNode" presStyleLbl="node2" presStyleIdx="1" presStyleCnt="3">
        <dgm:presLayoutVars>
          <dgm:chPref val="3"/>
        </dgm:presLayoutVars>
      </dgm:prSet>
      <dgm:spPr/>
    </dgm:pt>
    <dgm:pt modelId="{7F974027-6F88-4284-9A20-15496962C9C1}" type="pres">
      <dgm:prSet presAssocID="{9C61A653-1F6B-45BF-A3C8-8935D48D20F5}" presName="level3hierChild" presStyleCnt="0"/>
      <dgm:spPr/>
    </dgm:pt>
    <dgm:pt modelId="{402788B0-960A-4BD5-89ED-BF08D8DDE226}" type="pres">
      <dgm:prSet presAssocID="{9BAAC82B-3A25-41EC-9D8A-6A3FAC8EDCDF}" presName="conn2-1" presStyleLbl="parChTrans1D2" presStyleIdx="2" presStyleCnt="3"/>
      <dgm:spPr/>
    </dgm:pt>
    <dgm:pt modelId="{0F196CDD-0F77-4F1E-9BB2-BE2BE8E3C512}" type="pres">
      <dgm:prSet presAssocID="{9BAAC82B-3A25-41EC-9D8A-6A3FAC8EDCDF}" presName="connTx" presStyleLbl="parChTrans1D2" presStyleIdx="2" presStyleCnt="3"/>
      <dgm:spPr/>
    </dgm:pt>
    <dgm:pt modelId="{1D81258F-D55F-4AF3-8585-072C1525A24F}" type="pres">
      <dgm:prSet presAssocID="{CF4AB1CC-B8F6-4011-96FD-4F14992F9AC2}" presName="root2" presStyleCnt="0"/>
      <dgm:spPr/>
    </dgm:pt>
    <dgm:pt modelId="{DABAD4C4-0E3F-4F0D-92DA-1D069C1BE552}" type="pres">
      <dgm:prSet presAssocID="{CF4AB1CC-B8F6-4011-96FD-4F14992F9AC2}" presName="LevelTwoTextNode" presStyleLbl="node2" presStyleIdx="2" presStyleCnt="3">
        <dgm:presLayoutVars>
          <dgm:chPref val="3"/>
        </dgm:presLayoutVars>
      </dgm:prSet>
      <dgm:spPr/>
    </dgm:pt>
    <dgm:pt modelId="{756196BE-650E-4A6D-AF9D-FCEC08C71CBF}" type="pres">
      <dgm:prSet presAssocID="{CF4AB1CC-B8F6-4011-96FD-4F14992F9AC2}" presName="level3hierChild" presStyleCnt="0"/>
      <dgm:spPr/>
    </dgm:pt>
  </dgm:ptLst>
  <dgm:cxnLst>
    <dgm:cxn modelId="{8A72121E-E4B7-45EB-9FE5-6481436C9EBD}" type="presOf" srcId="{48A78859-7D60-41AA-B02A-01C804CCE7AF}" destId="{7A9A4601-A49B-4AC0-B106-F566AA2B3F7F}" srcOrd="0" destOrd="0" presId="urn:microsoft.com/office/officeart/2008/layout/HorizontalMultiLevelHierarchy"/>
    <dgm:cxn modelId="{7B2AB337-AC76-4A49-8B60-6FC5456B67F0}" srcId="{98EE382B-8317-4366-A4BB-7600F5F42648}" destId="{9C61A653-1F6B-45BF-A3C8-8935D48D20F5}" srcOrd="1" destOrd="0" parTransId="{48A78859-7D60-41AA-B02A-01C804CCE7AF}" sibTransId="{FBFE4850-4CE5-4BD9-88B5-ACB2C18F9234}"/>
    <dgm:cxn modelId="{B28EE93A-DE95-4EDC-9BE5-F86E9F15918C}" srcId="{98EE382B-8317-4366-A4BB-7600F5F42648}" destId="{29F99EB4-91FB-46FF-A666-03EE11A36587}" srcOrd="0" destOrd="0" parTransId="{0B59B060-AF52-4715-AA95-A1A58440D725}" sibTransId="{784E9937-0D44-42C9-8818-433CF683174F}"/>
    <dgm:cxn modelId="{4ECA9C5D-DF58-4524-B503-92BA76162257}" type="presOf" srcId="{0B59B060-AF52-4715-AA95-A1A58440D725}" destId="{EFD6EA81-108C-4404-B3BE-DED838D72A94}" srcOrd="0" destOrd="0" presId="urn:microsoft.com/office/officeart/2008/layout/HorizontalMultiLevelHierarchy"/>
    <dgm:cxn modelId="{C939B45E-4B7F-45CD-9F08-799D27D9BC5E}" type="presOf" srcId="{CF4AB1CC-B8F6-4011-96FD-4F14992F9AC2}" destId="{DABAD4C4-0E3F-4F0D-92DA-1D069C1BE552}" srcOrd="0" destOrd="0" presId="urn:microsoft.com/office/officeart/2008/layout/HorizontalMultiLevelHierarchy"/>
    <dgm:cxn modelId="{209B3D41-3CA8-4727-A79B-A5398FCD11FE}" type="presOf" srcId="{9AB3CA59-E96E-4A51-8407-0D042DA131F7}" destId="{F90F45FB-24A2-4113-A5E0-063757EF8152}" srcOrd="0" destOrd="0" presId="urn:microsoft.com/office/officeart/2008/layout/HorizontalMultiLevelHierarchy"/>
    <dgm:cxn modelId="{4C4AE677-86C1-47A8-A3D3-D6E4C35C32B3}" srcId="{98EE382B-8317-4366-A4BB-7600F5F42648}" destId="{CF4AB1CC-B8F6-4011-96FD-4F14992F9AC2}" srcOrd="2" destOrd="0" parTransId="{9BAAC82B-3A25-41EC-9D8A-6A3FAC8EDCDF}" sibTransId="{5A0141A7-B310-4652-8374-580F184DD519}"/>
    <dgm:cxn modelId="{86E85F7E-BE98-4BC5-B407-E6ADEA4C0CFF}" srcId="{9AB3CA59-E96E-4A51-8407-0D042DA131F7}" destId="{98EE382B-8317-4366-A4BB-7600F5F42648}" srcOrd="0" destOrd="0" parTransId="{6BC5BF06-F579-4C1B-9776-5B38DB06CEBB}" sibTransId="{AAA36AE5-291E-481F-8411-D6DDAC6E7161}"/>
    <dgm:cxn modelId="{F3D07E82-D473-4B11-AAD3-49F73B305A4E}" type="presOf" srcId="{9BAAC82B-3A25-41EC-9D8A-6A3FAC8EDCDF}" destId="{402788B0-960A-4BD5-89ED-BF08D8DDE226}" srcOrd="0" destOrd="0" presId="urn:microsoft.com/office/officeart/2008/layout/HorizontalMultiLevelHierarchy"/>
    <dgm:cxn modelId="{A27D1DAC-41FD-4916-8244-2A3E59A00E89}" type="presOf" srcId="{0B59B060-AF52-4715-AA95-A1A58440D725}" destId="{C1474064-A0C3-41AD-8B02-78360F534617}" srcOrd="1" destOrd="0" presId="urn:microsoft.com/office/officeart/2008/layout/HorizontalMultiLevelHierarchy"/>
    <dgm:cxn modelId="{F4CA75C0-EE7B-4734-AB24-ECC849016FDD}" type="presOf" srcId="{98EE382B-8317-4366-A4BB-7600F5F42648}" destId="{FBA1D8E3-B212-40A4-9367-F5B80382E11F}" srcOrd="0" destOrd="0" presId="urn:microsoft.com/office/officeart/2008/layout/HorizontalMultiLevelHierarchy"/>
    <dgm:cxn modelId="{8A7B28C5-8D50-4693-ACDC-EBA98963C388}" type="presOf" srcId="{29F99EB4-91FB-46FF-A666-03EE11A36587}" destId="{DB573871-A674-4273-8830-F03050226792}" srcOrd="0" destOrd="0" presId="urn:microsoft.com/office/officeart/2008/layout/HorizontalMultiLevelHierarchy"/>
    <dgm:cxn modelId="{A9C4A6CE-C4FC-4FD8-81BA-ACF02957B2AA}" type="presOf" srcId="{9BAAC82B-3A25-41EC-9D8A-6A3FAC8EDCDF}" destId="{0F196CDD-0F77-4F1E-9BB2-BE2BE8E3C512}" srcOrd="1" destOrd="0" presId="urn:microsoft.com/office/officeart/2008/layout/HorizontalMultiLevelHierarchy"/>
    <dgm:cxn modelId="{127879E8-2116-4BD3-8760-B4634FEE9FC1}" type="presOf" srcId="{9C61A653-1F6B-45BF-A3C8-8935D48D20F5}" destId="{8819E659-93F6-4A4C-9A75-2CB74E769F7A}" srcOrd="0" destOrd="0" presId="urn:microsoft.com/office/officeart/2008/layout/HorizontalMultiLevelHierarchy"/>
    <dgm:cxn modelId="{8B34FDE9-4992-452A-B7C1-4F7977ED3E6D}" type="presOf" srcId="{48A78859-7D60-41AA-B02A-01C804CCE7AF}" destId="{0CA1DF54-A73F-4976-9AE8-34960E66F091}" srcOrd="1" destOrd="0" presId="urn:microsoft.com/office/officeart/2008/layout/HorizontalMultiLevelHierarchy"/>
    <dgm:cxn modelId="{13159240-1BA1-4D04-93D5-626FB0DB016A}" type="presParOf" srcId="{F90F45FB-24A2-4113-A5E0-063757EF8152}" destId="{FBAFF942-AF0D-4BA0-914A-98AE9A0B22ED}" srcOrd="0" destOrd="0" presId="urn:microsoft.com/office/officeart/2008/layout/HorizontalMultiLevelHierarchy"/>
    <dgm:cxn modelId="{4D427E21-C1B8-400D-B3E1-12E4EF1E4614}" type="presParOf" srcId="{FBAFF942-AF0D-4BA0-914A-98AE9A0B22ED}" destId="{FBA1D8E3-B212-40A4-9367-F5B80382E11F}" srcOrd="0" destOrd="0" presId="urn:microsoft.com/office/officeart/2008/layout/HorizontalMultiLevelHierarchy"/>
    <dgm:cxn modelId="{4D4C255E-D441-470D-8013-6FC780346066}" type="presParOf" srcId="{FBAFF942-AF0D-4BA0-914A-98AE9A0B22ED}" destId="{4192E778-BDA4-44F2-ADC9-1101F3BB498D}" srcOrd="1" destOrd="0" presId="urn:microsoft.com/office/officeart/2008/layout/HorizontalMultiLevelHierarchy"/>
    <dgm:cxn modelId="{F5AEF6E9-3113-4E65-8801-8E8E2DC04528}" type="presParOf" srcId="{4192E778-BDA4-44F2-ADC9-1101F3BB498D}" destId="{EFD6EA81-108C-4404-B3BE-DED838D72A94}" srcOrd="0" destOrd="0" presId="urn:microsoft.com/office/officeart/2008/layout/HorizontalMultiLevelHierarchy"/>
    <dgm:cxn modelId="{55F15771-DD9E-4B42-968F-A55C47099976}" type="presParOf" srcId="{EFD6EA81-108C-4404-B3BE-DED838D72A94}" destId="{C1474064-A0C3-41AD-8B02-78360F534617}" srcOrd="0" destOrd="0" presId="urn:microsoft.com/office/officeart/2008/layout/HorizontalMultiLevelHierarchy"/>
    <dgm:cxn modelId="{C37240AE-C54A-4037-A493-B8889076556C}" type="presParOf" srcId="{4192E778-BDA4-44F2-ADC9-1101F3BB498D}" destId="{852A1EDB-1D3E-4384-86AD-9BEA2AA673D9}" srcOrd="1" destOrd="0" presId="urn:microsoft.com/office/officeart/2008/layout/HorizontalMultiLevelHierarchy"/>
    <dgm:cxn modelId="{C94FB165-7A83-43B5-922A-15F23AF64268}" type="presParOf" srcId="{852A1EDB-1D3E-4384-86AD-9BEA2AA673D9}" destId="{DB573871-A674-4273-8830-F03050226792}" srcOrd="0" destOrd="0" presId="urn:microsoft.com/office/officeart/2008/layout/HorizontalMultiLevelHierarchy"/>
    <dgm:cxn modelId="{B102728C-D668-46E1-A15C-ADD5B15C1F17}" type="presParOf" srcId="{852A1EDB-1D3E-4384-86AD-9BEA2AA673D9}" destId="{A9F4509B-9C4E-4AE5-88F8-CBE322B26861}" srcOrd="1" destOrd="0" presId="urn:microsoft.com/office/officeart/2008/layout/HorizontalMultiLevelHierarchy"/>
    <dgm:cxn modelId="{EFA42E99-2A5A-4B02-8480-B52F40D96624}" type="presParOf" srcId="{4192E778-BDA4-44F2-ADC9-1101F3BB498D}" destId="{7A9A4601-A49B-4AC0-B106-F566AA2B3F7F}" srcOrd="2" destOrd="0" presId="urn:microsoft.com/office/officeart/2008/layout/HorizontalMultiLevelHierarchy"/>
    <dgm:cxn modelId="{A2F47FA3-5083-4BC9-8FA3-7F779F1D8B12}" type="presParOf" srcId="{7A9A4601-A49B-4AC0-B106-F566AA2B3F7F}" destId="{0CA1DF54-A73F-4976-9AE8-34960E66F091}" srcOrd="0" destOrd="0" presId="urn:microsoft.com/office/officeart/2008/layout/HorizontalMultiLevelHierarchy"/>
    <dgm:cxn modelId="{22930D14-F476-44B6-BEAB-8A91935E82D5}" type="presParOf" srcId="{4192E778-BDA4-44F2-ADC9-1101F3BB498D}" destId="{A8D09188-D839-4132-8C5E-BCC87E93EE62}" srcOrd="3" destOrd="0" presId="urn:microsoft.com/office/officeart/2008/layout/HorizontalMultiLevelHierarchy"/>
    <dgm:cxn modelId="{76D7D846-0149-4730-AA18-7CA5D2F1535A}" type="presParOf" srcId="{A8D09188-D839-4132-8C5E-BCC87E93EE62}" destId="{8819E659-93F6-4A4C-9A75-2CB74E769F7A}" srcOrd="0" destOrd="0" presId="urn:microsoft.com/office/officeart/2008/layout/HorizontalMultiLevelHierarchy"/>
    <dgm:cxn modelId="{746B440D-7795-4B0A-999E-829090517D84}" type="presParOf" srcId="{A8D09188-D839-4132-8C5E-BCC87E93EE62}" destId="{7F974027-6F88-4284-9A20-15496962C9C1}" srcOrd="1" destOrd="0" presId="urn:microsoft.com/office/officeart/2008/layout/HorizontalMultiLevelHierarchy"/>
    <dgm:cxn modelId="{150053F0-F535-4E62-9F79-423BB4C313D9}" type="presParOf" srcId="{4192E778-BDA4-44F2-ADC9-1101F3BB498D}" destId="{402788B0-960A-4BD5-89ED-BF08D8DDE226}" srcOrd="4" destOrd="0" presId="urn:microsoft.com/office/officeart/2008/layout/HorizontalMultiLevelHierarchy"/>
    <dgm:cxn modelId="{690DA6B4-AB24-4F59-AB70-E1B71CEFB98B}" type="presParOf" srcId="{402788B0-960A-4BD5-89ED-BF08D8DDE226}" destId="{0F196CDD-0F77-4F1E-9BB2-BE2BE8E3C512}" srcOrd="0" destOrd="0" presId="urn:microsoft.com/office/officeart/2008/layout/HorizontalMultiLevelHierarchy"/>
    <dgm:cxn modelId="{F24A4B28-A5FC-434C-A943-5BF71190B429}" type="presParOf" srcId="{4192E778-BDA4-44F2-ADC9-1101F3BB498D}" destId="{1D81258F-D55F-4AF3-8585-072C1525A24F}" srcOrd="5" destOrd="0" presId="urn:microsoft.com/office/officeart/2008/layout/HorizontalMultiLevelHierarchy"/>
    <dgm:cxn modelId="{61275E9B-288A-4270-9661-6B07378E13C3}" type="presParOf" srcId="{1D81258F-D55F-4AF3-8585-072C1525A24F}" destId="{DABAD4C4-0E3F-4F0D-92DA-1D069C1BE552}" srcOrd="0" destOrd="0" presId="urn:microsoft.com/office/officeart/2008/layout/HorizontalMultiLevelHierarchy"/>
    <dgm:cxn modelId="{74A6EF19-D168-4957-A00B-9BE46CB21905}" type="presParOf" srcId="{1D81258F-D55F-4AF3-8585-072C1525A24F}" destId="{756196BE-650E-4A6D-AF9D-FCEC08C71CB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234881-BAA4-44B9-9195-739C5DE99BA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AEA9EB-E4BB-4896-98C3-E105765DA101}">
      <dgm:prSet phldrT="[文本]" custT="1"/>
      <dgm:spPr>
        <a:solidFill>
          <a:srgbClr val="D1662B"/>
        </a:solidFill>
        <a:ln>
          <a:noFill/>
        </a:ln>
      </dgm:spPr>
      <dgm:t>
        <a:bodyPr/>
        <a:lstStyle/>
        <a:p>
          <a:r>
            <a: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dirty="0">
            <a:solidFill>
              <a:schemeClr val="bg1"/>
            </a:solidFill>
          </a:endParaRPr>
        </a:p>
      </dgm:t>
    </dgm:pt>
    <dgm:pt modelId="{3940014E-8A57-47F7-8999-B579E68F813A}" cxnId="{D10BC3C5-E9E4-41A7-898D-031FDE23EF09}" type="parTrans">
      <dgm:prSet/>
      <dgm:spPr/>
      <dgm:t>
        <a:bodyPr/>
        <a:lstStyle/>
        <a:p>
          <a:endParaRPr lang="zh-CN" altLang="en-US"/>
        </a:p>
      </dgm:t>
    </dgm:pt>
    <dgm:pt modelId="{6753FD53-B7A6-4A65-AAF0-7006B3679730}" cxnId="{D10BC3C5-E9E4-41A7-898D-031FDE23EF09}" type="sibTrans">
      <dgm:prSet/>
      <dgm:spPr>
        <a:solidFill>
          <a:srgbClr val="D1662B"/>
        </a:solidFill>
      </dgm:spPr>
      <dgm:t>
        <a:bodyPr/>
        <a:lstStyle/>
        <a:p>
          <a:endParaRPr lang="zh-CN" altLang="en-US"/>
        </a:p>
      </dgm:t>
    </dgm:pt>
    <dgm:pt modelId="{99CD6B1F-6F59-49E8-87E2-6449E9C15B5B}">
      <dgm:prSet phldrT="[文本]" custT="1"/>
      <dgm:spPr>
        <a:solidFill>
          <a:srgbClr val="D1662B"/>
        </a:solidFill>
        <a:ln>
          <a:noFill/>
        </a:ln>
      </dgm:spPr>
      <dgm:t>
        <a:bodyPr/>
        <a:lstStyle/>
        <a:p>
          <a:r>
            <a: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2E71C7-AA79-4FFF-BF6F-8D2D282BF1BF}" cxnId="{A9BD556A-DD39-43F5-9887-A4E310738A1E}" type="parTrans">
      <dgm:prSet/>
      <dgm:spPr/>
      <dgm:t>
        <a:bodyPr/>
        <a:lstStyle/>
        <a:p>
          <a:endParaRPr lang="zh-CN" altLang="en-US"/>
        </a:p>
      </dgm:t>
    </dgm:pt>
    <dgm:pt modelId="{2E5064BF-14C5-4673-8738-4B8F60A4C023}" cxnId="{A9BD556A-DD39-43F5-9887-A4E310738A1E}" type="sibTrans">
      <dgm:prSet/>
      <dgm:spPr>
        <a:solidFill>
          <a:srgbClr val="D1662B"/>
        </a:solidFill>
      </dgm:spPr>
      <dgm:t>
        <a:bodyPr/>
        <a:lstStyle/>
        <a:p>
          <a:endParaRPr lang="zh-CN" altLang="en-US"/>
        </a:p>
      </dgm:t>
    </dgm:pt>
    <dgm:pt modelId="{C820DD37-537E-4F08-BA2E-E0821D1F8F7E}">
      <dgm:prSet phldrT="[文本]" custT="1"/>
      <dgm:spPr>
        <a:solidFill>
          <a:srgbClr val="D1662B"/>
        </a:solidFill>
        <a:ln>
          <a:noFill/>
        </a:ln>
      </dgm:spPr>
      <dgm:t>
        <a:bodyPr/>
        <a:lstStyle/>
        <a:p>
          <a:r>
            <a: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dirty="0"/>
        </a:p>
      </dgm:t>
    </dgm:pt>
    <dgm:pt modelId="{EE69E620-4BA7-41D7-8954-6671C414A1EC}" cxnId="{D06ED8C0-3AAF-4C26-B2C3-227F5CA425BA}" type="parTrans">
      <dgm:prSet/>
      <dgm:spPr/>
      <dgm:t>
        <a:bodyPr/>
        <a:lstStyle/>
        <a:p>
          <a:endParaRPr lang="zh-CN" altLang="en-US"/>
        </a:p>
      </dgm:t>
    </dgm:pt>
    <dgm:pt modelId="{4549C671-6A49-42CD-A6D1-A4B37434B886}" cxnId="{D06ED8C0-3AAF-4C26-B2C3-227F5CA425BA}" type="sibTrans">
      <dgm:prSet/>
      <dgm:spPr>
        <a:solidFill>
          <a:srgbClr val="D1662B"/>
        </a:solidFill>
      </dgm:spPr>
      <dgm:t>
        <a:bodyPr/>
        <a:lstStyle/>
        <a:p>
          <a:endParaRPr lang="zh-CN" altLang="en-US"/>
        </a:p>
      </dgm:t>
    </dgm:pt>
    <dgm:pt modelId="{4DE76FDF-87E2-4D93-9894-32DE5C923DF5}">
      <dgm:prSet phldrT="[文本]" custT="1"/>
      <dgm:spPr>
        <a:solidFill>
          <a:srgbClr val="D1662B"/>
        </a:solidFill>
        <a:ln>
          <a:noFill/>
        </a:ln>
      </dgm:spPr>
      <dgm:t>
        <a:bodyPr/>
        <a:lstStyle/>
        <a:p>
          <a:r>
            <a: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dirty="0"/>
        </a:p>
      </dgm:t>
    </dgm:pt>
    <dgm:pt modelId="{52D41E68-A396-49A1-9826-EDAF1685DF05}" cxnId="{A8E2BD63-01E6-4A2E-9B34-CD83EED4BDC7}" type="parTrans">
      <dgm:prSet/>
      <dgm:spPr/>
      <dgm:t>
        <a:bodyPr/>
        <a:lstStyle/>
        <a:p>
          <a:endParaRPr lang="zh-CN" altLang="en-US"/>
        </a:p>
      </dgm:t>
    </dgm:pt>
    <dgm:pt modelId="{35A4D627-C046-480F-B35D-1F35BC284EAE}" cxnId="{A8E2BD63-01E6-4A2E-9B34-CD83EED4BDC7}" type="sibTrans">
      <dgm:prSet/>
      <dgm:spPr/>
      <dgm:t>
        <a:bodyPr/>
        <a:lstStyle/>
        <a:p>
          <a:endParaRPr lang="zh-CN" altLang="en-US"/>
        </a:p>
      </dgm:t>
    </dgm:pt>
    <dgm:pt modelId="{D96BE575-9B57-4274-8499-02B861278200}" type="pres">
      <dgm:prSet presAssocID="{FB234881-BAA4-44B9-9195-739C5DE99BAF}" presName="Name0" presStyleCnt="0">
        <dgm:presLayoutVars>
          <dgm:dir/>
          <dgm:resizeHandles val="exact"/>
        </dgm:presLayoutVars>
      </dgm:prSet>
      <dgm:spPr/>
    </dgm:pt>
    <dgm:pt modelId="{3A5B4CE7-35F6-4767-99AC-70A8BA34D79F}" type="pres">
      <dgm:prSet presAssocID="{2FAEA9EB-E4BB-4896-98C3-E105765DA101}" presName="node" presStyleLbl="node1" presStyleIdx="0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99CEF93-A13E-4042-A2DA-9BDDFA591027}" type="pres">
      <dgm:prSet presAssocID="{6753FD53-B7A6-4A65-AAF0-7006B3679730}" presName="sibTrans" presStyleLbl="sibTrans2D1" presStyleIdx="0" presStyleCnt="3"/>
      <dgm:spPr/>
    </dgm:pt>
    <dgm:pt modelId="{B285EC92-9714-49EC-8AB8-940A99ACBE2E}" type="pres">
      <dgm:prSet presAssocID="{6753FD53-B7A6-4A65-AAF0-7006B3679730}" presName="connectorText" presStyleLbl="sibTrans2D1" presStyleIdx="0" presStyleCnt="3"/>
      <dgm:spPr/>
    </dgm:pt>
    <dgm:pt modelId="{31E970E5-DBA2-4A9D-AF0C-6917814E6025}" type="pres">
      <dgm:prSet presAssocID="{99CD6B1F-6F59-49E8-87E2-6449E9C15B5B}" presName="node" presStyleLbl="node1" presStyleIdx="1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D21C90F-FE9B-4871-917F-1E051F677DDA}" type="pres">
      <dgm:prSet presAssocID="{2E5064BF-14C5-4673-8738-4B8F60A4C023}" presName="sibTrans" presStyleLbl="sibTrans2D1" presStyleIdx="1" presStyleCnt="3"/>
      <dgm:spPr/>
    </dgm:pt>
    <dgm:pt modelId="{F6D03C52-2E58-429B-9EEF-98237E561266}" type="pres">
      <dgm:prSet presAssocID="{2E5064BF-14C5-4673-8738-4B8F60A4C023}" presName="connectorText" presStyleLbl="sibTrans2D1" presStyleIdx="1" presStyleCnt="3"/>
      <dgm:spPr/>
    </dgm:pt>
    <dgm:pt modelId="{2094AE5B-82BD-4BB4-829F-588187D11B1C}" type="pres">
      <dgm:prSet presAssocID="{C820DD37-537E-4F08-BA2E-E0821D1F8F7E}" presName="node" presStyleLbl="node1" presStyleIdx="2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C67F7D43-069A-4CE5-8066-2F3CEDAAF34F}" type="pres">
      <dgm:prSet presAssocID="{4549C671-6A49-42CD-A6D1-A4B37434B886}" presName="sibTrans" presStyleLbl="sibTrans2D1" presStyleIdx="2" presStyleCnt="3"/>
      <dgm:spPr/>
    </dgm:pt>
    <dgm:pt modelId="{4C1F1273-C52C-461E-8756-636182C5B8A4}" type="pres">
      <dgm:prSet presAssocID="{4549C671-6A49-42CD-A6D1-A4B37434B886}" presName="connectorText" presStyleLbl="sibTrans2D1" presStyleIdx="2" presStyleCnt="3"/>
      <dgm:spPr/>
    </dgm:pt>
    <dgm:pt modelId="{A0FEB2EF-EA84-4D9D-BD99-88E47A240ECA}" type="pres">
      <dgm:prSet presAssocID="{4DE76FDF-87E2-4D93-9894-32DE5C923DF5}" presName="node" presStyleLbl="node1" presStyleIdx="3" presStyleCnt="4">
        <dgm:presLayoutVars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D9B6770D-B04C-432F-905C-CA2330EC9859}" type="presOf" srcId="{4DE76FDF-87E2-4D93-9894-32DE5C923DF5}" destId="{A0FEB2EF-EA84-4D9D-BD99-88E47A240ECA}" srcOrd="0" destOrd="0" presId="urn:microsoft.com/office/officeart/2005/8/layout/process1"/>
    <dgm:cxn modelId="{C3E4E315-7A59-4AB6-A9B8-8B718C48067A}" type="presOf" srcId="{2E5064BF-14C5-4673-8738-4B8F60A4C023}" destId="{F6D03C52-2E58-429B-9EEF-98237E561266}" srcOrd="1" destOrd="0" presId="urn:microsoft.com/office/officeart/2005/8/layout/process1"/>
    <dgm:cxn modelId="{456FFA38-7DC9-4F53-938E-9122228B6B95}" type="presOf" srcId="{4549C671-6A49-42CD-A6D1-A4B37434B886}" destId="{C67F7D43-069A-4CE5-8066-2F3CEDAAF34F}" srcOrd="0" destOrd="0" presId="urn:microsoft.com/office/officeart/2005/8/layout/process1"/>
    <dgm:cxn modelId="{B34B463B-4F0E-4432-BCD1-6FD22C8C49A7}" type="presOf" srcId="{C820DD37-537E-4F08-BA2E-E0821D1F8F7E}" destId="{2094AE5B-82BD-4BB4-829F-588187D11B1C}" srcOrd="0" destOrd="0" presId="urn:microsoft.com/office/officeart/2005/8/layout/process1"/>
    <dgm:cxn modelId="{A8E2BD63-01E6-4A2E-9B34-CD83EED4BDC7}" srcId="{FB234881-BAA4-44B9-9195-739C5DE99BAF}" destId="{4DE76FDF-87E2-4D93-9894-32DE5C923DF5}" srcOrd="3" destOrd="0" parTransId="{52D41E68-A396-49A1-9826-EDAF1685DF05}" sibTransId="{35A4D627-C046-480F-B35D-1F35BC284EAE}"/>
    <dgm:cxn modelId="{A9BD556A-DD39-43F5-9887-A4E310738A1E}" srcId="{FB234881-BAA4-44B9-9195-739C5DE99BAF}" destId="{99CD6B1F-6F59-49E8-87E2-6449E9C15B5B}" srcOrd="1" destOrd="0" parTransId="{3C2E71C7-AA79-4FFF-BF6F-8D2D282BF1BF}" sibTransId="{2E5064BF-14C5-4673-8738-4B8F60A4C023}"/>
    <dgm:cxn modelId="{1F30EB4F-A5B8-4430-91B3-3541315ACE59}" type="presOf" srcId="{4549C671-6A49-42CD-A6D1-A4B37434B886}" destId="{4C1F1273-C52C-461E-8756-636182C5B8A4}" srcOrd="1" destOrd="0" presId="urn:microsoft.com/office/officeart/2005/8/layout/process1"/>
    <dgm:cxn modelId="{223A899E-DBDC-468C-AB6C-9C42E03A22A8}" type="presOf" srcId="{6753FD53-B7A6-4A65-AAF0-7006B3679730}" destId="{B285EC92-9714-49EC-8AB8-940A99ACBE2E}" srcOrd="1" destOrd="0" presId="urn:microsoft.com/office/officeart/2005/8/layout/process1"/>
    <dgm:cxn modelId="{D1F6E5BF-C4D1-4C81-BD81-0574F2E256CD}" type="presOf" srcId="{99CD6B1F-6F59-49E8-87E2-6449E9C15B5B}" destId="{31E970E5-DBA2-4A9D-AF0C-6917814E6025}" srcOrd="0" destOrd="0" presId="urn:microsoft.com/office/officeart/2005/8/layout/process1"/>
    <dgm:cxn modelId="{9210EFBF-10BC-4E59-A004-55240FED1B89}" type="presOf" srcId="{6753FD53-B7A6-4A65-AAF0-7006B3679730}" destId="{299CEF93-A13E-4042-A2DA-9BDDFA591027}" srcOrd="0" destOrd="0" presId="urn:microsoft.com/office/officeart/2005/8/layout/process1"/>
    <dgm:cxn modelId="{D06ED8C0-3AAF-4C26-B2C3-227F5CA425BA}" srcId="{FB234881-BAA4-44B9-9195-739C5DE99BAF}" destId="{C820DD37-537E-4F08-BA2E-E0821D1F8F7E}" srcOrd="2" destOrd="0" parTransId="{EE69E620-4BA7-41D7-8954-6671C414A1EC}" sibTransId="{4549C671-6A49-42CD-A6D1-A4B37434B886}"/>
    <dgm:cxn modelId="{24FF33C1-47EE-458D-ACAC-907901C0F17C}" type="presOf" srcId="{2E5064BF-14C5-4673-8738-4B8F60A4C023}" destId="{2D21C90F-FE9B-4871-917F-1E051F677DDA}" srcOrd="0" destOrd="0" presId="urn:microsoft.com/office/officeart/2005/8/layout/process1"/>
    <dgm:cxn modelId="{D10BC3C5-E9E4-41A7-898D-031FDE23EF09}" srcId="{FB234881-BAA4-44B9-9195-739C5DE99BAF}" destId="{2FAEA9EB-E4BB-4896-98C3-E105765DA101}" srcOrd="0" destOrd="0" parTransId="{3940014E-8A57-47F7-8999-B579E68F813A}" sibTransId="{6753FD53-B7A6-4A65-AAF0-7006B3679730}"/>
    <dgm:cxn modelId="{EF22D1E1-AC7B-4EE6-9392-AA5CC2CBFC2B}" type="presOf" srcId="{FB234881-BAA4-44B9-9195-739C5DE99BAF}" destId="{D96BE575-9B57-4274-8499-02B861278200}" srcOrd="0" destOrd="0" presId="urn:microsoft.com/office/officeart/2005/8/layout/process1"/>
    <dgm:cxn modelId="{F8566DED-1D8F-4CED-BE66-5974C11B25F8}" type="presOf" srcId="{2FAEA9EB-E4BB-4896-98C3-E105765DA101}" destId="{3A5B4CE7-35F6-4767-99AC-70A8BA34D79F}" srcOrd="0" destOrd="0" presId="urn:microsoft.com/office/officeart/2005/8/layout/process1"/>
    <dgm:cxn modelId="{316B8F39-21BD-4018-BC15-9D902A3E8BEE}" type="presParOf" srcId="{D96BE575-9B57-4274-8499-02B861278200}" destId="{3A5B4CE7-35F6-4767-99AC-70A8BA34D79F}" srcOrd="0" destOrd="0" presId="urn:microsoft.com/office/officeart/2005/8/layout/process1"/>
    <dgm:cxn modelId="{C16D0E84-0903-43ED-AC95-FD7894FF1CFC}" type="presParOf" srcId="{D96BE575-9B57-4274-8499-02B861278200}" destId="{299CEF93-A13E-4042-A2DA-9BDDFA591027}" srcOrd="1" destOrd="0" presId="urn:microsoft.com/office/officeart/2005/8/layout/process1"/>
    <dgm:cxn modelId="{6B61B3CD-9F49-4281-B48A-1D3F2C52F9F3}" type="presParOf" srcId="{299CEF93-A13E-4042-A2DA-9BDDFA591027}" destId="{B285EC92-9714-49EC-8AB8-940A99ACBE2E}" srcOrd="0" destOrd="0" presId="urn:microsoft.com/office/officeart/2005/8/layout/process1"/>
    <dgm:cxn modelId="{66F74A72-52E1-47F5-831D-DC62695C4518}" type="presParOf" srcId="{D96BE575-9B57-4274-8499-02B861278200}" destId="{31E970E5-DBA2-4A9D-AF0C-6917814E6025}" srcOrd="2" destOrd="0" presId="urn:microsoft.com/office/officeart/2005/8/layout/process1"/>
    <dgm:cxn modelId="{B291D6F3-068F-46DD-A7E3-7F646F298ADF}" type="presParOf" srcId="{D96BE575-9B57-4274-8499-02B861278200}" destId="{2D21C90F-FE9B-4871-917F-1E051F677DDA}" srcOrd="3" destOrd="0" presId="urn:microsoft.com/office/officeart/2005/8/layout/process1"/>
    <dgm:cxn modelId="{E7DD0747-E32D-41FD-AFD1-0A7172158A81}" type="presParOf" srcId="{2D21C90F-FE9B-4871-917F-1E051F677DDA}" destId="{F6D03C52-2E58-429B-9EEF-98237E561266}" srcOrd="0" destOrd="0" presId="urn:microsoft.com/office/officeart/2005/8/layout/process1"/>
    <dgm:cxn modelId="{7414D224-1A8A-4A3B-AD87-C1A8D73C8E3C}" type="presParOf" srcId="{D96BE575-9B57-4274-8499-02B861278200}" destId="{2094AE5B-82BD-4BB4-829F-588187D11B1C}" srcOrd="4" destOrd="0" presId="urn:microsoft.com/office/officeart/2005/8/layout/process1"/>
    <dgm:cxn modelId="{4E8F633B-7421-4DCC-97B3-FC97DF3CC06A}" type="presParOf" srcId="{D96BE575-9B57-4274-8499-02B861278200}" destId="{C67F7D43-069A-4CE5-8066-2F3CEDAAF34F}" srcOrd="5" destOrd="0" presId="urn:microsoft.com/office/officeart/2005/8/layout/process1"/>
    <dgm:cxn modelId="{3C9D1EA9-2541-4E8B-BA21-AA0D34EACBF6}" type="presParOf" srcId="{C67F7D43-069A-4CE5-8066-2F3CEDAAF34F}" destId="{4C1F1273-C52C-461E-8756-636182C5B8A4}" srcOrd="0" destOrd="0" presId="urn:microsoft.com/office/officeart/2005/8/layout/process1"/>
    <dgm:cxn modelId="{4671A69C-4831-4840-9D4B-547C2337A021}" type="presParOf" srcId="{D96BE575-9B57-4274-8499-02B861278200}" destId="{A0FEB2EF-EA84-4D9D-BD99-88E47A240EC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234881-BAA4-44B9-9195-739C5DE99BA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AEA9EB-E4BB-4896-98C3-E105765DA101}">
      <dgm:prSet phldrT="[文本]" custT="1"/>
      <dgm:spPr>
        <a:solidFill>
          <a:srgbClr val="FF7D1A"/>
        </a:solidFill>
        <a:ln>
          <a:noFill/>
        </a:ln>
      </dgm:spPr>
      <dgm:t>
        <a:bodyPr/>
        <a:lstStyle/>
        <a:p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dirty="0">
            <a:solidFill>
              <a:schemeClr val="bg1"/>
            </a:solidFill>
          </a:endParaRPr>
        </a:p>
      </dgm:t>
    </dgm:pt>
    <dgm:pt modelId="{3940014E-8A57-47F7-8999-B579E68F813A}" cxnId="{D10BC3C5-E9E4-41A7-898D-031FDE23EF09}" type="parTrans">
      <dgm:prSet/>
      <dgm:spPr/>
      <dgm:t>
        <a:bodyPr/>
        <a:lstStyle/>
        <a:p>
          <a:endParaRPr lang="zh-CN" altLang="en-US"/>
        </a:p>
      </dgm:t>
    </dgm:pt>
    <dgm:pt modelId="{6753FD53-B7A6-4A65-AAF0-7006B3679730}" cxnId="{D10BC3C5-E9E4-41A7-898D-031FDE23EF09}" type="sibTrans">
      <dgm:prSet/>
      <dgm:spPr>
        <a:solidFill>
          <a:srgbClr val="FF7D1A"/>
        </a:solidFill>
      </dgm:spPr>
      <dgm:t>
        <a:bodyPr/>
        <a:lstStyle/>
        <a:p>
          <a:endParaRPr lang="zh-CN" altLang="en-US"/>
        </a:p>
      </dgm:t>
    </dgm:pt>
    <dgm:pt modelId="{99CD6B1F-6F59-49E8-87E2-6449E9C15B5B}">
      <dgm:prSet phldrT="[文本]" custT="1"/>
      <dgm:spPr>
        <a:solidFill>
          <a:srgbClr val="FF7D1A"/>
        </a:solidFill>
        <a:ln>
          <a:noFill/>
        </a:ln>
      </dgm:spPr>
      <dgm:t>
        <a:bodyPr/>
        <a:lstStyle/>
        <a:p>
          <a:r>
            <a: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2E71C7-AA79-4FFF-BF6F-8D2D282BF1BF}" cxnId="{A9BD556A-DD39-43F5-9887-A4E310738A1E}" type="parTrans">
      <dgm:prSet/>
      <dgm:spPr/>
      <dgm:t>
        <a:bodyPr/>
        <a:lstStyle/>
        <a:p>
          <a:endParaRPr lang="zh-CN" altLang="en-US"/>
        </a:p>
      </dgm:t>
    </dgm:pt>
    <dgm:pt modelId="{2E5064BF-14C5-4673-8738-4B8F60A4C023}" cxnId="{A9BD556A-DD39-43F5-9887-A4E310738A1E}" type="sibTrans">
      <dgm:prSet/>
      <dgm:spPr>
        <a:solidFill>
          <a:srgbClr val="FF7D1A"/>
        </a:solidFill>
      </dgm:spPr>
      <dgm:t>
        <a:bodyPr/>
        <a:lstStyle/>
        <a:p>
          <a:endParaRPr lang="zh-CN" altLang="en-US"/>
        </a:p>
      </dgm:t>
    </dgm:pt>
    <dgm:pt modelId="{C820DD37-537E-4F08-BA2E-E0821D1F8F7E}">
      <dgm:prSet phldrT="[文本]" custT="1"/>
      <dgm:spPr>
        <a:solidFill>
          <a:srgbClr val="FF7D1A"/>
        </a:solidFill>
        <a:ln>
          <a:noFill/>
        </a:ln>
      </dgm:spPr>
      <dgm:t>
        <a:bodyPr/>
        <a:lstStyle/>
        <a:p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dirty="0"/>
        </a:p>
      </dgm:t>
    </dgm:pt>
    <dgm:pt modelId="{EE69E620-4BA7-41D7-8954-6671C414A1EC}" cxnId="{D06ED8C0-3AAF-4C26-B2C3-227F5CA425BA}" type="parTrans">
      <dgm:prSet/>
      <dgm:spPr/>
      <dgm:t>
        <a:bodyPr/>
        <a:lstStyle/>
        <a:p>
          <a:endParaRPr lang="zh-CN" altLang="en-US"/>
        </a:p>
      </dgm:t>
    </dgm:pt>
    <dgm:pt modelId="{4549C671-6A49-42CD-A6D1-A4B37434B886}" cxnId="{D06ED8C0-3AAF-4C26-B2C3-227F5CA425BA}" type="sibTrans">
      <dgm:prSet/>
      <dgm:spPr>
        <a:solidFill>
          <a:srgbClr val="FF7D1A"/>
        </a:solidFill>
      </dgm:spPr>
      <dgm:t>
        <a:bodyPr/>
        <a:lstStyle/>
        <a:p>
          <a:endParaRPr lang="zh-CN" altLang="en-US"/>
        </a:p>
      </dgm:t>
    </dgm:pt>
    <dgm:pt modelId="{4DE76FDF-87E2-4D93-9894-32DE5C923DF5}">
      <dgm:prSet phldrT="[文本]" custT="1"/>
      <dgm:spPr>
        <a:solidFill>
          <a:srgbClr val="FF7D1A"/>
        </a:solidFill>
        <a:ln>
          <a:noFill/>
        </a:ln>
      </dgm:spPr>
      <dgm:t>
        <a:bodyPr/>
        <a:lstStyle/>
        <a:p>
          <a:r>
            <a: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dirty="0"/>
        </a:p>
      </dgm:t>
    </dgm:pt>
    <dgm:pt modelId="{52D41E68-A396-49A1-9826-EDAF1685DF05}" cxnId="{A8E2BD63-01E6-4A2E-9B34-CD83EED4BDC7}" type="parTrans">
      <dgm:prSet/>
      <dgm:spPr/>
      <dgm:t>
        <a:bodyPr/>
        <a:lstStyle/>
        <a:p>
          <a:endParaRPr lang="zh-CN" altLang="en-US"/>
        </a:p>
      </dgm:t>
    </dgm:pt>
    <dgm:pt modelId="{35A4D627-C046-480F-B35D-1F35BC284EAE}" cxnId="{A8E2BD63-01E6-4A2E-9B34-CD83EED4BDC7}" type="sibTrans">
      <dgm:prSet/>
      <dgm:spPr/>
      <dgm:t>
        <a:bodyPr/>
        <a:lstStyle/>
        <a:p>
          <a:endParaRPr lang="zh-CN" altLang="en-US"/>
        </a:p>
      </dgm:t>
    </dgm:pt>
    <dgm:pt modelId="{D96BE575-9B57-4274-8499-02B861278200}" type="pres">
      <dgm:prSet presAssocID="{FB234881-BAA4-44B9-9195-739C5DE99BAF}" presName="Name0" presStyleCnt="0">
        <dgm:presLayoutVars>
          <dgm:dir/>
          <dgm:resizeHandles val="exact"/>
        </dgm:presLayoutVars>
      </dgm:prSet>
      <dgm:spPr/>
    </dgm:pt>
    <dgm:pt modelId="{3A5B4CE7-35F6-4767-99AC-70A8BA34D79F}" type="pres">
      <dgm:prSet presAssocID="{2FAEA9EB-E4BB-4896-98C3-E105765DA101}" presName="node" presStyleLbl="node1" presStyleIdx="0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99CEF93-A13E-4042-A2DA-9BDDFA591027}" type="pres">
      <dgm:prSet presAssocID="{6753FD53-B7A6-4A65-AAF0-7006B3679730}" presName="sibTrans" presStyleLbl="sibTrans2D1" presStyleIdx="0" presStyleCnt="3"/>
      <dgm:spPr/>
    </dgm:pt>
    <dgm:pt modelId="{B285EC92-9714-49EC-8AB8-940A99ACBE2E}" type="pres">
      <dgm:prSet presAssocID="{6753FD53-B7A6-4A65-AAF0-7006B3679730}" presName="connectorText" presStyleLbl="sibTrans2D1" presStyleIdx="0" presStyleCnt="3"/>
      <dgm:spPr/>
    </dgm:pt>
    <dgm:pt modelId="{31E970E5-DBA2-4A9D-AF0C-6917814E6025}" type="pres">
      <dgm:prSet presAssocID="{99CD6B1F-6F59-49E8-87E2-6449E9C15B5B}" presName="node" presStyleLbl="node1" presStyleIdx="1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D21C90F-FE9B-4871-917F-1E051F677DDA}" type="pres">
      <dgm:prSet presAssocID="{2E5064BF-14C5-4673-8738-4B8F60A4C023}" presName="sibTrans" presStyleLbl="sibTrans2D1" presStyleIdx="1" presStyleCnt="3"/>
      <dgm:spPr/>
    </dgm:pt>
    <dgm:pt modelId="{F6D03C52-2E58-429B-9EEF-98237E561266}" type="pres">
      <dgm:prSet presAssocID="{2E5064BF-14C5-4673-8738-4B8F60A4C023}" presName="connectorText" presStyleLbl="sibTrans2D1" presStyleIdx="1" presStyleCnt="3"/>
      <dgm:spPr/>
    </dgm:pt>
    <dgm:pt modelId="{2094AE5B-82BD-4BB4-829F-588187D11B1C}" type="pres">
      <dgm:prSet presAssocID="{C820DD37-537E-4F08-BA2E-E0821D1F8F7E}" presName="node" presStyleLbl="node1" presStyleIdx="2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  <dgm:pt modelId="{C67F7D43-069A-4CE5-8066-2F3CEDAAF34F}" type="pres">
      <dgm:prSet presAssocID="{4549C671-6A49-42CD-A6D1-A4B37434B886}" presName="sibTrans" presStyleLbl="sibTrans2D1" presStyleIdx="2" presStyleCnt="3"/>
      <dgm:spPr/>
    </dgm:pt>
    <dgm:pt modelId="{4C1F1273-C52C-461E-8756-636182C5B8A4}" type="pres">
      <dgm:prSet presAssocID="{4549C671-6A49-42CD-A6D1-A4B37434B886}" presName="connectorText" presStyleLbl="sibTrans2D1" presStyleIdx="2" presStyleCnt="3"/>
      <dgm:spPr/>
    </dgm:pt>
    <dgm:pt modelId="{A0FEB2EF-EA84-4D9D-BD99-88E47A240ECA}" type="pres">
      <dgm:prSet presAssocID="{4DE76FDF-87E2-4D93-9894-32DE5C923DF5}" presName="node" presStyleLbl="node1" presStyleIdx="3" presStyleCnt="4" custLinFactNeighborY="6747">
        <dgm:presLayoutVars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4E37041C-1E38-472C-88F2-F8210D3D72E5}" type="presOf" srcId="{C820DD37-537E-4F08-BA2E-E0821D1F8F7E}" destId="{2094AE5B-82BD-4BB4-829F-588187D11B1C}" srcOrd="0" destOrd="0" presId="urn:microsoft.com/office/officeart/2005/8/layout/process1"/>
    <dgm:cxn modelId="{BD662E28-BC6B-4D3B-82DE-D332C52963B7}" type="presOf" srcId="{2FAEA9EB-E4BB-4896-98C3-E105765DA101}" destId="{3A5B4CE7-35F6-4767-99AC-70A8BA34D79F}" srcOrd="0" destOrd="0" presId="urn:microsoft.com/office/officeart/2005/8/layout/process1"/>
    <dgm:cxn modelId="{3123B05D-3CDD-47C2-941F-74CF9A84B1A8}" type="presOf" srcId="{2E5064BF-14C5-4673-8738-4B8F60A4C023}" destId="{2D21C90F-FE9B-4871-917F-1E051F677DDA}" srcOrd="0" destOrd="0" presId="urn:microsoft.com/office/officeart/2005/8/layout/process1"/>
    <dgm:cxn modelId="{A8E2BD63-01E6-4A2E-9B34-CD83EED4BDC7}" srcId="{FB234881-BAA4-44B9-9195-739C5DE99BAF}" destId="{4DE76FDF-87E2-4D93-9894-32DE5C923DF5}" srcOrd="3" destOrd="0" parTransId="{52D41E68-A396-49A1-9826-EDAF1685DF05}" sibTransId="{35A4D627-C046-480F-B35D-1F35BC284EAE}"/>
    <dgm:cxn modelId="{A9BD556A-DD39-43F5-9887-A4E310738A1E}" srcId="{FB234881-BAA4-44B9-9195-739C5DE99BAF}" destId="{99CD6B1F-6F59-49E8-87E2-6449E9C15B5B}" srcOrd="1" destOrd="0" parTransId="{3C2E71C7-AA79-4FFF-BF6F-8D2D282BF1BF}" sibTransId="{2E5064BF-14C5-4673-8738-4B8F60A4C023}"/>
    <dgm:cxn modelId="{5F199E90-379A-4574-9C24-2A5501E88537}" type="presOf" srcId="{2E5064BF-14C5-4673-8738-4B8F60A4C023}" destId="{F6D03C52-2E58-429B-9EEF-98237E561266}" srcOrd="1" destOrd="0" presId="urn:microsoft.com/office/officeart/2005/8/layout/process1"/>
    <dgm:cxn modelId="{541C22B8-4C1D-46D1-B907-36C340480C65}" type="presOf" srcId="{4DE76FDF-87E2-4D93-9894-32DE5C923DF5}" destId="{A0FEB2EF-EA84-4D9D-BD99-88E47A240ECA}" srcOrd="0" destOrd="0" presId="urn:microsoft.com/office/officeart/2005/8/layout/process1"/>
    <dgm:cxn modelId="{D06ED8C0-3AAF-4C26-B2C3-227F5CA425BA}" srcId="{FB234881-BAA4-44B9-9195-739C5DE99BAF}" destId="{C820DD37-537E-4F08-BA2E-E0821D1F8F7E}" srcOrd="2" destOrd="0" parTransId="{EE69E620-4BA7-41D7-8954-6671C414A1EC}" sibTransId="{4549C671-6A49-42CD-A6D1-A4B37434B886}"/>
    <dgm:cxn modelId="{A86199C3-89D3-435F-9BC2-AF21E935638C}" type="presOf" srcId="{4549C671-6A49-42CD-A6D1-A4B37434B886}" destId="{4C1F1273-C52C-461E-8756-636182C5B8A4}" srcOrd="1" destOrd="0" presId="urn:microsoft.com/office/officeart/2005/8/layout/process1"/>
    <dgm:cxn modelId="{D10BC3C5-E9E4-41A7-898D-031FDE23EF09}" srcId="{FB234881-BAA4-44B9-9195-739C5DE99BAF}" destId="{2FAEA9EB-E4BB-4896-98C3-E105765DA101}" srcOrd="0" destOrd="0" parTransId="{3940014E-8A57-47F7-8999-B579E68F813A}" sibTransId="{6753FD53-B7A6-4A65-AAF0-7006B3679730}"/>
    <dgm:cxn modelId="{2C9380D7-BF6A-461C-B241-7BAE14EB5107}" type="presOf" srcId="{FB234881-BAA4-44B9-9195-739C5DE99BAF}" destId="{D96BE575-9B57-4274-8499-02B861278200}" srcOrd="0" destOrd="0" presId="urn:microsoft.com/office/officeart/2005/8/layout/process1"/>
    <dgm:cxn modelId="{FE2FA7D8-8F90-42C8-A1EA-A4D5A6AD1808}" type="presOf" srcId="{99CD6B1F-6F59-49E8-87E2-6449E9C15B5B}" destId="{31E970E5-DBA2-4A9D-AF0C-6917814E6025}" srcOrd="0" destOrd="0" presId="urn:microsoft.com/office/officeart/2005/8/layout/process1"/>
    <dgm:cxn modelId="{83A6C7DA-22A0-4D7F-B23E-30F60A847353}" type="presOf" srcId="{6753FD53-B7A6-4A65-AAF0-7006B3679730}" destId="{299CEF93-A13E-4042-A2DA-9BDDFA591027}" srcOrd="0" destOrd="0" presId="urn:microsoft.com/office/officeart/2005/8/layout/process1"/>
    <dgm:cxn modelId="{C1030DDE-03EC-4DC8-A07F-3D122BC35FF9}" type="presOf" srcId="{4549C671-6A49-42CD-A6D1-A4B37434B886}" destId="{C67F7D43-069A-4CE5-8066-2F3CEDAAF34F}" srcOrd="0" destOrd="0" presId="urn:microsoft.com/office/officeart/2005/8/layout/process1"/>
    <dgm:cxn modelId="{7C67D6F5-5B2C-499F-AF7E-A0B3D0EF806B}" type="presOf" srcId="{6753FD53-B7A6-4A65-AAF0-7006B3679730}" destId="{B285EC92-9714-49EC-8AB8-940A99ACBE2E}" srcOrd="1" destOrd="0" presId="urn:microsoft.com/office/officeart/2005/8/layout/process1"/>
    <dgm:cxn modelId="{838420FC-81D4-41EC-BEDE-BD4C1CDB0043}" type="presParOf" srcId="{D96BE575-9B57-4274-8499-02B861278200}" destId="{3A5B4CE7-35F6-4767-99AC-70A8BA34D79F}" srcOrd="0" destOrd="0" presId="urn:microsoft.com/office/officeart/2005/8/layout/process1"/>
    <dgm:cxn modelId="{BEE10DB5-0FAB-450E-B5A9-0548B6535515}" type="presParOf" srcId="{D96BE575-9B57-4274-8499-02B861278200}" destId="{299CEF93-A13E-4042-A2DA-9BDDFA591027}" srcOrd="1" destOrd="0" presId="urn:microsoft.com/office/officeart/2005/8/layout/process1"/>
    <dgm:cxn modelId="{6837E5CF-BDBC-402A-938D-5B492D7BD406}" type="presParOf" srcId="{299CEF93-A13E-4042-A2DA-9BDDFA591027}" destId="{B285EC92-9714-49EC-8AB8-940A99ACBE2E}" srcOrd="0" destOrd="0" presId="urn:microsoft.com/office/officeart/2005/8/layout/process1"/>
    <dgm:cxn modelId="{51DDDCAF-5B74-43BD-8CA6-9D822064906A}" type="presParOf" srcId="{D96BE575-9B57-4274-8499-02B861278200}" destId="{31E970E5-DBA2-4A9D-AF0C-6917814E6025}" srcOrd="2" destOrd="0" presId="urn:microsoft.com/office/officeart/2005/8/layout/process1"/>
    <dgm:cxn modelId="{0440EFE3-449F-4854-8BBD-68DCF4A4EFA1}" type="presParOf" srcId="{D96BE575-9B57-4274-8499-02B861278200}" destId="{2D21C90F-FE9B-4871-917F-1E051F677DDA}" srcOrd="3" destOrd="0" presId="urn:microsoft.com/office/officeart/2005/8/layout/process1"/>
    <dgm:cxn modelId="{500DB614-6A1A-4C66-B2AB-B3E2F0F61717}" type="presParOf" srcId="{2D21C90F-FE9B-4871-917F-1E051F677DDA}" destId="{F6D03C52-2E58-429B-9EEF-98237E561266}" srcOrd="0" destOrd="0" presId="urn:microsoft.com/office/officeart/2005/8/layout/process1"/>
    <dgm:cxn modelId="{822FBCC4-542C-449C-BAF2-4E81AC7963DF}" type="presParOf" srcId="{D96BE575-9B57-4274-8499-02B861278200}" destId="{2094AE5B-82BD-4BB4-829F-588187D11B1C}" srcOrd="4" destOrd="0" presId="urn:microsoft.com/office/officeart/2005/8/layout/process1"/>
    <dgm:cxn modelId="{D76ABC5E-0781-46B3-AA7A-BCC5A3AE87C7}" type="presParOf" srcId="{D96BE575-9B57-4274-8499-02B861278200}" destId="{C67F7D43-069A-4CE5-8066-2F3CEDAAF34F}" srcOrd="5" destOrd="0" presId="urn:microsoft.com/office/officeart/2005/8/layout/process1"/>
    <dgm:cxn modelId="{5AF88B3B-918A-4052-BF34-7CF307DCDD07}" type="presParOf" srcId="{C67F7D43-069A-4CE5-8066-2F3CEDAAF34F}" destId="{4C1F1273-C52C-461E-8756-636182C5B8A4}" srcOrd="0" destOrd="0" presId="urn:microsoft.com/office/officeart/2005/8/layout/process1"/>
    <dgm:cxn modelId="{4CF89DFE-A7A3-4B49-8450-3F883EE6C7C6}" type="presParOf" srcId="{D96BE575-9B57-4274-8499-02B861278200}" destId="{A0FEB2EF-EA84-4D9D-BD99-88E47A240EC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B46653-6963-41CC-8A6C-75A2E864F59E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A50F01-4C86-4CE0-979E-F3CECC90519F}">
      <dgm:prSet phldrT="[文本]" custT="1"/>
      <dgm:spPr>
        <a:solidFill>
          <a:srgbClr val="D1662B"/>
        </a:solidFill>
      </dgm:spPr>
      <dgm:t>
        <a:bodyPr/>
        <a:lstStyle/>
        <a:p>
          <a:pPr>
            <a:lnSpc>
              <a:spcPts val="1400"/>
            </a:lnSpc>
          </a:pPr>
          <a:r>
            <a: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1400"/>
            </a:lnSpc>
          </a:pPr>
          <a:r>
            <a: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0C65B1-A173-4738-8D7A-1ACF69BAE1F6}" cxnId="{364C0D46-BF6A-4AA1-8E76-3EBCA7CB7E5E}" type="parTrans">
      <dgm:prSet/>
      <dgm:spPr/>
      <dgm:t>
        <a:bodyPr/>
        <a:lstStyle/>
        <a:p>
          <a:endParaRPr lang="zh-CN" altLang="en-US"/>
        </a:p>
      </dgm:t>
    </dgm:pt>
    <dgm:pt modelId="{D642BCE3-2BC1-4D78-946F-CCDA6234DDBD}" cxnId="{364C0D46-BF6A-4AA1-8E76-3EBCA7CB7E5E}" type="sibTrans">
      <dgm:prSet/>
      <dgm:spPr/>
      <dgm:t>
        <a:bodyPr/>
        <a:lstStyle/>
        <a:p>
          <a:endParaRPr lang="zh-CN" altLang="en-US"/>
        </a:p>
      </dgm:t>
    </dgm:pt>
    <dgm:pt modelId="{FD827EC8-676A-46F0-89CB-46BE036F60AA}">
      <dgm:prSet phldrT="[文本]" custT="1"/>
      <dgm:spPr>
        <a:solidFill>
          <a:srgbClr val="FF7D1A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D303573D-56E9-40BA-8E22-7D5C7F5D75AD}" cxnId="{0C522F4B-9790-4BB1-B3B9-C638B9202569}" type="parTrans">
      <dgm:prSet/>
      <dgm:spPr/>
      <dgm:t>
        <a:bodyPr/>
        <a:lstStyle/>
        <a:p>
          <a:endParaRPr lang="zh-CN" altLang="en-US"/>
        </a:p>
      </dgm:t>
    </dgm:pt>
    <dgm:pt modelId="{A5C95621-42F0-430B-9939-C24716EE1C4D}" cxnId="{0C522F4B-9790-4BB1-B3B9-C638B9202569}" type="sibTrans">
      <dgm:prSet/>
      <dgm:spPr>
        <a:solidFill>
          <a:srgbClr val="FF7D1A"/>
        </a:solidFill>
      </dgm:spPr>
      <dgm:t>
        <a:bodyPr/>
        <a:lstStyle/>
        <a:p>
          <a:endParaRPr lang="zh-CN" altLang="en-US"/>
        </a:p>
      </dgm:t>
    </dgm:pt>
    <dgm:pt modelId="{0EAD53DF-8AC7-441E-9A3F-9730F3987106}">
      <dgm:prSet phldrT="[文本]" custT="1"/>
      <dgm:spPr>
        <a:solidFill>
          <a:srgbClr val="FF7D1A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350E27D8-0027-479B-A296-A91A3851A777}" cxnId="{88E041B0-657E-4B92-B22E-EF974DBB140D}" type="parTrans">
      <dgm:prSet/>
      <dgm:spPr/>
      <dgm:t>
        <a:bodyPr/>
        <a:lstStyle/>
        <a:p>
          <a:endParaRPr lang="zh-CN" altLang="en-US"/>
        </a:p>
      </dgm:t>
    </dgm:pt>
    <dgm:pt modelId="{6947E02B-AA04-46DB-98BA-BEA425BA27B4}" cxnId="{88E041B0-657E-4B92-B22E-EF974DBB140D}" type="sibTrans">
      <dgm:prSet/>
      <dgm:spPr>
        <a:solidFill>
          <a:srgbClr val="FF7D1A"/>
        </a:solidFill>
      </dgm:spPr>
      <dgm:t>
        <a:bodyPr/>
        <a:lstStyle/>
        <a:p>
          <a:endParaRPr lang="zh-CN" altLang="en-US"/>
        </a:p>
      </dgm:t>
    </dgm:pt>
    <dgm:pt modelId="{636A197B-4BDA-4D76-B542-7773F684F5F2}">
      <dgm:prSet phldrT="[文本]" custT="1"/>
      <dgm:spPr>
        <a:solidFill>
          <a:srgbClr val="FF7D1A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1270A505-B9B1-4CDD-97BE-3C307387AA73}" cxnId="{EE10B3E5-77D0-4AD1-AD83-32EDC5F78890}" type="parTrans">
      <dgm:prSet/>
      <dgm:spPr/>
      <dgm:t>
        <a:bodyPr/>
        <a:lstStyle/>
        <a:p>
          <a:endParaRPr lang="zh-CN" altLang="en-US"/>
        </a:p>
      </dgm:t>
    </dgm:pt>
    <dgm:pt modelId="{7C8F1221-78B8-4DB3-98AD-119AD8BAD1B1}" cxnId="{EE10B3E5-77D0-4AD1-AD83-32EDC5F78890}" type="sibTrans">
      <dgm:prSet/>
      <dgm:spPr>
        <a:solidFill>
          <a:srgbClr val="FF7D1A"/>
        </a:solidFill>
      </dgm:spPr>
      <dgm:t>
        <a:bodyPr/>
        <a:lstStyle/>
        <a:p>
          <a:endParaRPr lang="zh-CN" altLang="en-US"/>
        </a:p>
      </dgm:t>
    </dgm:pt>
    <dgm:pt modelId="{457ADE10-1C4B-4E6F-83AC-87E05D5DCE7F}">
      <dgm:prSet phldrT="[文本]" custT="1"/>
      <dgm:spPr>
        <a:solidFill>
          <a:srgbClr val="FF7D1A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7CC1CC7C-755F-42C7-B48C-FBF2DF5A2D45}" cxnId="{26984A0D-B3E4-41A1-9975-DC177F95A7DD}" type="parTrans">
      <dgm:prSet/>
      <dgm:spPr/>
      <dgm:t>
        <a:bodyPr/>
        <a:lstStyle/>
        <a:p>
          <a:endParaRPr lang="zh-CN" altLang="en-US"/>
        </a:p>
      </dgm:t>
    </dgm:pt>
    <dgm:pt modelId="{FE2E1D2B-9CEE-4975-80A5-EEF8A19F8A23}" cxnId="{26984A0D-B3E4-41A1-9975-DC177F95A7DD}" type="sibTrans">
      <dgm:prSet/>
      <dgm:spPr>
        <a:solidFill>
          <a:srgbClr val="FF7D1A"/>
        </a:solidFill>
      </dgm:spPr>
      <dgm:t>
        <a:bodyPr/>
        <a:lstStyle/>
        <a:p>
          <a:endParaRPr lang="zh-CN" altLang="en-US"/>
        </a:p>
      </dgm:t>
    </dgm:pt>
    <dgm:pt modelId="{90B8B745-96DB-4CC5-BBFD-D0D057E42576}" type="pres">
      <dgm:prSet presAssocID="{10B46653-6963-41CC-8A6C-75A2E864F59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D1F889C-50B6-47B9-AC3F-57441CC62727}" type="pres">
      <dgm:prSet presAssocID="{72A50F01-4C86-4CE0-979E-F3CECC90519F}" presName="centerShape" presStyleLbl="node0" presStyleIdx="0" presStyleCnt="1"/>
      <dgm:spPr/>
    </dgm:pt>
    <dgm:pt modelId="{0CD16593-3C0D-4E2E-B74A-F16BE7255BDB}" type="pres">
      <dgm:prSet presAssocID="{FD827EC8-676A-46F0-89CB-46BE036F60AA}" presName="node" presStyleLbl="node1" presStyleIdx="0" presStyleCnt="4">
        <dgm:presLayoutVars>
          <dgm:bulletEnabled val="1"/>
        </dgm:presLayoutVars>
      </dgm:prSet>
      <dgm:spPr/>
    </dgm:pt>
    <dgm:pt modelId="{B9B537C8-FF96-47B4-94B3-89050AFD98D7}" type="pres">
      <dgm:prSet presAssocID="{FD827EC8-676A-46F0-89CB-46BE036F60AA}" presName="dummy" presStyleCnt="0"/>
      <dgm:spPr/>
    </dgm:pt>
    <dgm:pt modelId="{98AEC7FE-23E8-4404-99EA-F97B83D19D80}" type="pres">
      <dgm:prSet presAssocID="{A5C95621-42F0-430B-9939-C24716EE1C4D}" presName="sibTrans" presStyleLbl="sibTrans2D1" presStyleIdx="0" presStyleCnt="4"/>
      <dgm:spPr/>
    </dgm:pt>
    <dgm:pt modelId="{B9D15024-915A-49DA-909E-F19F557C7BE9}" type="pres">
      <dgm:prSet presAssocID="{0EAD53DF-8AC7-441E-9A3F-9730F3987106}" presName="node" presStyleLbl="node1" presStyleIdx="1" presStyleCnt="4">
        <dgm:presLayoutVars>
          <dgm:bulletEnabled val="1"/>
        </dgm:presLayoutVars>
      </dgm:prSet>
      <dgm:spPr/>
    </dgm:pt>
    <dgm:pt modelId="{B6EF9B77-FF82-4170-AB3B-07CB227070CF}" type="pres">
      <dgm:prSet presAssocID="{0EAD53DF-8AC7-441E-9A3F-9730F3987106}" presName="dummy" presStyleCnt="0"/>
      <dgm:spPr/>
    </dgm:pt>
    <dgm:pt modelId="{F38C7DB7-4010-4997-BF7C-041524032768}" type="pres">
      <dgm:prSet presAssocID="{6947E02B-AA04-46DB-98BA-BEA425BA27B4}" presName="sibTrans" presStyleLbl="sibTrans2D1" presStyleIdx="1" presStyleCnt="4"/>
      <dgm:spPr/>
    </dgm:pt>
    <dgm:pt modelId="{2FCFBB84-F833-43EB-84C5-3F4659E5D5B4}" type="pres">
      <dgm:prSet presAssocID="{636A197B-4BDA-4D76-B542-7773F684F5F2}" presName="node" presStyleLbl="node1" presStyleIdx="2" presStyleCnt="4">
        <dgm:presLayoutVars>
          <dgm:bulletEnabled val="1"/>
        </dgm:presLayoutVars>
      </dgm:prSet>
      <dgm:spPr/>
    </dgm:pt>
    <dgm:pt modelId="{CAA4155C-0822-48A7-81BD-602CB3B8CC16}" type="pres">
      <dgm:prSet presAssocID="{636A197B-4BDA-4D76-B542-7773F684F5F2}" presName="dummy" presStyleCnt="0"/>
      <dgm:spPr/>
    </dgm:pt>
    <dgm:pt modelId="{4DC21DBB-1205-4528-AD29-237231F29519}" type="pres">
      <dgm:prSet presAssocID="{7C8F1221-78B8-4DB3-98AD-119AD8BAD1B1}" presName="sibTrans" presStyleLbl="sibTrans2D1" presStyleIdx="2" presStyleCnt="4"/>
      <dgm:spPr/>
    </dgm:pt>
    <dgm:pt modelId="{55DB5AF5-1E33-4E8E-90F9-F749D7260220}" type="pres">
      <dgm:prSet presAssocID="{457ADE10-1C4B-4E6F-83AC-87E05D5DCE7F}" presName="node" presStyleLbl="node1" presStyleIdx="3" presStyleCnt="4">
        <dgm:presLayoutVars>
          <dgm:bulletEnabled val="1"/>
        </dgm:presLayoutVars>
      </dgm:prSet>
      <dgm:spPr/>
    </dgm:pt>
    <dgm:pt modelId="{410699E3-AEFB-4351-8D6A-A92056977A6D}" type="pres">
      <dgm:prSet presAssocID="{457ADE10-1C4B-4E6F-83AC-87E05D5DCE7F}" presName="dummy" presStyleCnt="0"/>
      <dgm:spPr/>
    </dgm:pt>
    <dgm:pt modelId="{EF458D7C-505B-4183-85B1-8E43FEF53A82}" type="pres">
      <dgm:prSet presAssocID="{FE2E1D2B-9CEE-4975-80A5-EEF8A19F8A23}" presName="sibTrans" presStyleLbl="sibTrans2D1" presStyleIdx="3" presStyleCnt="4"/>
      <dgm:spPr/>
    </dgm:pt>
  </dgm:ptLst>
  <dgm:cxnLst>
    <dgm:cxn modelId="{26984A0D-B3E4-41A1-9975-DC177F95A7DD}" srcId="{72A50F01-4C86-4CE0-979E-F3CECC90519F}" destId="{457ADE10-1C4B-4E6F-83AC-87E05D5DCE7F}" srcOrd="3" destOrd="0" parTransId="{7CC1CC7C-755F-42C7-B48C-FBF2DF5A2D45}" sibTransId="{FE2E1D2B-9CEE-4975-80A5-EEF8A19F8A23}"/>
    <dgm:cxn modelId="{68492C29-9E41-43CE-8158-BCF5C0748D49}" type="presOf" srcId="{7C8F1221-78B8-4DB3-98AD-119AD8BAD1B1}" destId="{4DC21DBB-1205-4528-AD29-237231F29519}" srcOrd="0" destOrd="0" presId="urn:microsoft.com/office/officeart/2005/8/layout/radial6"/>
    <dgm:cxn modelId="{5460832D-59E7-4659-A5A7-D1E7E1C09F51}" type="presOf" srcId="{FD827EC8-676A-46F0-89CB-46BE036F60AA}" destId="{0CD16593-3C0D-4E2E-B74A-F16BE7255BDB}" srcOrd="0" destOrd="0" presId="urn:microsoft.com/office/officeart/2005/8/layout/radial6"/>
    <dgm:cxn modelId="{D5A32F2F-01AE-42F5-8E13-54B73FD2CFE1}" type="presOf" srcId="{636A197B-4BDA-4D76-B542-7773F684F5F2}" destId="{2FCFBB84-F833-43EB-84C5-3F4659E5D5B4}" srcOrd="0" destOrd="0" presId="urn:microsoft.com/office/officeart/2005/8/layout/radial6"/>
    <dgm:cxn modelId="{3D01063F-5BC9-4019-B288-A083498C4E47}" type="presOf" srcId="{457ADE10-1C4B-4E6F-83AC-87E05D5DCE7F}" destId="{55DB5AF5-1E33-4E8E-90F9-F749D7260220}" srcOrd="0" destOrd="0" presId="urn:microsoft.com/office/officeart/2005/8/layout/radial6"/>
    <dgm:cxn modelId="{FC2EA95C-7081-4880-ABE0-75C7ED5534F4}" type="presOf" srcId="{0EAD53DF-8AC7-441E-9A3F-9730F3987106}" destId="{B9D15024-915A-49DA-909E-F19F557C7BE9}" srcOrd="0" destOrd="0" presId="urn:microsoft.com/office/officeart/2005/8/layout/radial6"/>
    <dgm:cxn modelId="{364C0D46-BF6A-4AA1-8E76-3EBCA7CB7E5E}" srcId="{10B46653-6963-41CC-8A6C-75A2E864F59E}" destId="{72A50F01-4C86-4CE0-979E-F3CECC90519F}" srcOrd="0" destOrd="0" parTransId="{E90C65B1-A173-4738-8D7A-1ACF69BAE1F6}" sibTransId="{D642BCE3-2BC1-4D78-946F-CCDA6234DDBD}"/>
    <dgm:cxn modelId="{0C522F4B-9790-4BB1-B3B9-C638B9202569}" srcId="{72A50F01-4C86-4CE0-979E-F3CECC90519F}" destId="{FD827EC8-676A-46F0-89CB-46BE036F60AA}" srcOrd="0" destOrd="0" parTransId="{D303573D-56E9-40BA-8E22-7D5C7F5D75AD}" sibTransId="{A5C95621-42F0-430B-9939-C24716EE1C4D}"/>
    <dgm:cxn modelId="{7E8A9D7F-2146-4477-B75D-35F17096AC27}" type="presOf" srcId="{6947E02B-AA04-46DB-98BA-BEA425BA27B4}" destId="{F38C7DB7-4010-4997-BF7C-041524032768}" srcOrd="0" destOrd="0" presId="urn:microsoft.com/office/officeart/2005/8/layout/radial6"/>
    <dgm:cxn modelId="{7C7B6A82-987C-4AAC-BA2E-9EFF3E2662FE}" type="presOf" srcId="{72A50F01-4C86-4CE0-979E-F3CECC90519F}" destId="{AD1F889C-50B6-47B9-AC3F-57441CC62727}" srcOrd="0" destOrd="0" presId="urn:microsoft.com/office/officeart/2005/8/layout/radial6"/>
    <dgm:cxn modelId="{5EADBB9C-9269-4BEE-94BA-F08D8E8DA064}" type="presOf" srcId="{10B46653-6963-41CC-8A6C-75A2E864F59E}" destId="{90B8B745-96DB-4CC5-BBFD-D0D057E42576}" srcOrd="0" destOrd="0" presId="urn:microsoft.com/office/officeart/2005/8/layout/radial6"/>
    <dgm:cxn modelId="{88E041B0-657E-4B92-B22E-EF974DBB140D}" srcId="{72A50F01-4C86-4CE0-979E-F3CECC90519F}" destId="{0EAD53DF-8AC7-441E-9A3F-9730F3987106}" srcOrd="1" destOrd="0" parTransId="{350E27D8-0027-479B-A296-A91A3851A777}" sibTransId="{6947E02B-AA04-46DB-98BA-BEA425BA27B4}"/>
    <dgm:cxn modelId="{D28A37B1-D758-4BCB-B359-6B9F6B65C87F}" type="presOf" srcId="{FE2E1D2B-9CEE-4975-80A5-EEF8A19F8A23}" destId="{EF458D7C-505B-4183-85B1-8E43FEF53A82}" srcOrd="0" destOrd="0" presId="urn:microsoft.com/office/officeart/2005/8/layout/radial6"/>
    <dgm:cxn modelId="{EE10B3E5-77D0-4AD1-AD83-32EDC5F78890}" srcId="{72A50F01-4C86-4CE0-979E-F3CECC90519F}" destId="{636A197B-4BDA-4D76-B542-7773F684F5F2}" srcOrd="2" destOrd="0" parTransId="{1270A505-B9B1-4CDD-97BE-3C307387AA73}" sibTransId="{7C8F1221-78B8-4DB3-98AD-119AD8BAD1B1}"/>
    <dgm:cxn modelId="{3FBA5CEC-0A1F-426D-AACB-408EBF59D6DD}" type="presOf" srcId="{A5C95621-42F0-430B-9939-C24716EE1C4D}" destId="{98AEC7FE-23E8-4404-99EA-F97B83D19D80}" srcOrd="0" destOrd="0" presId="urn:microsoft.com/office/officeart/2005/8/layout/radial6"/>
    <dgm:cxn modelId="{963D1D69-C012-4EDA-8610-59F7BD7D6045}" type="presParOf" srcId="{90B8B745-96DB-4CC5-BBFD-D0D057E42576}" destId="{AD1F889C-50B6-47B9-AC3F-57441CC62727}" srcOrd="0" destOrd="0" presId="urn:microsoft.com/office/officeart/2005/8/layout/radial6"/>
    <dgm:cxn modelId="{E469D4FF-7921-404C-A212-76D4EA2DDEA6}" type="presParOf" srcId="{90B8B745-96DB-4CC5-BBFD-D0D057E42576}" destId="{0CD16593-3C0D-4E2E-B74A-F16BE7255BDB}" srcOrd="1" destOrd="0" presId="urn:microsoft.com/office/officeart/2005/8/layout/radial6"/>
    <dgm:cxn modelId="{B2AC30B8-6180-48CE-B27C-98A577C022EE}" type="presParOf" srcId="{90B8B745-96DB-4CC5-BBFD-D0D057E42576}" destId="{B9B537C8-FF96-47B4-94B3-89050AFD98D7}" srcOrd="2" destOrd="0" presId="urn:microsoft.com/office/officeart/2005/8/layout/radial6"/>
    <dgm:cxn modelId="{FD37D60A-7C64-42E6-8B10-31AADECC4735}" type="presParOf" srcId="{90B8B745-96DB-4CC5-BBFD-D0D057E42576}" destId="{98AEC7FE-23E8-4404-99EA-F97B83D19D80}" srcOrd="3" destOrd="0" presId="urn:microsoft.com/office/officeart/2005/8/layout/radial6"/>
    <dgm:cxn modelId="{D4D3C8F6-1DB0-4978-8025-0C129851C256}" type="presParOf" srcId="{90B8B745-96DB-4CC5-BBFD-D0D057E42576}" destId="{B9D15024-915A-49DA-909E-F19F557C7BE9}" srcOrd="4" destOrd="0" presId="urn:microsoft.com/office/officeart/2005/8/layout/radial6"/>
    <dgm:cxn modelId="{E5A64FCE-1B6A-49E9-B856-B307C27C0AA1}" type="presParOf" srcId="{90B8B745-96DB-4CC5-BBFD-D0D057E42576}" destId="{B6EF9B77-FF82-4170-AB3B-07CB227070CF}" srcOrd="5" destOrd="0" presId="urn:microsoft.com/office/officeart/2005/8/layout/radial6"/>
    <dgm:cxn modelId="{10967885-0000-4629-928C-81BE244B8A6D}" type="presParOf" srcId="{90B8B745-96DB-4CC5-BBFD-D0D057E42576}" destId="{F38C7DB7-4010-4997-BF7C-041524032768}" srcOrd="6" destOrd="0" presId="urn:microsoft.com/office/officeart/2005/8/layout/radial6"/>
    <dgm:cxn modelId="{85ED8E8E-2416-45BF-AD82-B216F0BF9765}" type="presParOf" srcId="{90B8B745-96DB-4CC5-BBFD-D0D057E42576}" destId="{2FCFBB84-F833-43EB-84C5-3F4659E5D5B4}" srcOrd="7" destOrd="0" presId="urn:microsoft.com/office/officeart/2005/8/layout/radial6"/>
    <dgm:cxn modelId="{80E96384-FFAD-4C50-9B2C-4BDC9D966B2A}" type="presParOf" srcId="{90B8B745-96DB-4CC5-BBFD-D0D057E42576}" destId="{CAA4155C-0822-48A7-81BD-602CB3B8CC16}" srcOrd="8" destOrd="0" presId="urn:microsoft.com/office/officeart/2005/8/layout/radial6"/>
    <dgm:cxn modelId="{B7599B51-5296-4FD2-BFE8-4B401FD117D0}" type="presParOf" srcId="{90B8B745-96DB-4CC5-BBFD-D0D057E42576}" destId="{4DC21DBB-1205-4528-AD29-237231F29519}" srcOrd="9" destOrd="0" presId="urn:microsoft.com/office/officeart/2005/8/layout/radial6"/>
    <dgm:cxn modelId="{011DF9A7-7417-43F7-B0FA-AA2EC4A82904}" type="presParOf" srcId="{90B8B745-96DB-4CC5-BBFD-D0D057E42576}" destId="{55DB5AF5-1E33-4E8E-90F9-F749D7260220}" srcOrd="10" destOrd="0" presId="urn:microsoft.com/office/officeart/2005/8/layout/radial6"/>
    <dgm:cxn modelId="{9B67BB7D-22F4-436E-96C2-7AEBFA444951}" type="presParOf" srcId="{90B8B745-96DB-4CC5-BBFD-D0D057E42576}" destId="{410699E3-AEFB-4351-8D6A-A92056977A6D}" srcOrd="11" destOrd="0" presId="urn:microsoft.com/office/officeart/2005/8/layout/radial6"/>
    <dgm:cxn modelId="{ED27476C-4670-4823-BF51-ABFD45298866}" type="presParOf" srcId="{90B8B745-96DB-4CC5-BBFD-D0D057E42576}" destId="{EF458D7C-505B-4183-85B1-8E43FEF53A8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B9FF71-ED84-4CB3-B88D-9B7A513474B2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F9524C5-4D17-4521-A71E-B0521B03F1D8}">
      <dgm:prSet phldrT="[文本]" custT="1"/>
      <dgm:spPr>
        <a:solidFill>
          <a:srgbClr val="D1662B"/>
        </a:solidFill>
      </dgm:spPr>
      <dgm:t>
        <a:bodyPr/>
        <a:lstStyle/>
        <a:p>
          <a:pPr algn="l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29F071-14A2-415D-A68C-7063C66299E8}" cxnId="{8A843F13-9A78-4F93-8BCC-6F0DE71BDEC9}" type="parTrans">
      <dgm:prSet/>
      <dgm:spPr/>
      <dgm:t>
        <a:bodyPr/>
        <a:lstStyle/>
        <a:p>
          <a:endParaRPr lang="zh-CN" altLang="en-US" sz="1400"/>
        </a:p>
      </dgm:t>
    </dgm:pt>
    <dgm:pt modelId="{E5A131F2-0CB6-454A-94A3-4F8122DC4A15}" cxnId="{8A843F13-9A78-4F93-8BCC-6F0DE71BDEC9}" type="sibTrans">
      <dgm:prSet/>
      <dgm:spPr/>
      <dgm:t>
        <a:bodyPr/>
        <a:lstStyle/>
        <a:p>
          <a:endParaRPr lang="zh-CN" altLang="en-US" sz="1400"/>
        </a:p>
      </dgm:t>
    </dgm:pt>
    <dgm:pt modelId="{670F9126-9F4F-4111-8430-860B6A110434}">
      <dgm:prSet phldrT="[文本]" custT="1"/>
      <dgm:spPr>
        <a:solidFill>
          <a:srgbClr val="FF7D1A"/>
        </a:solidFill>
      </dgm:spPr>
      <dgm:t>
        <a:bodyPr/>
        <a:lstStyle/>
        <a:p>
          <a:pPr algn="r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dirty="0"/>
        </a:p>
      </dgm:t>
    </dgm:pt>
    <dgm:pt modelId="{C293B7AC-3FAC-4F80-B2EA-E6AAFA53E6CA}" cxnId="{237A4E3E-E7EF-4BDC-A9F0-96EEEE78F7AC}" type="parTrans">
      <dgm:prSet/>
      <dgm:spPr/>
      <dgm:t>
        <a:bodyPr/>
        <a:lstStyle/>
        <a:p>
          <a:endParaRPr lang="zh-CN" altLang="en-US" sz="1400"/>
        </a:p>
      </dgm:t>
    </dgm:pt>
    <dgm:pt modelId="{88255BA1-0295-4040-9AC5-085E69204A6D}" cxnId="{237A4E3E-E7EF-4BDC-A9F0-96EEEE78F7AC}" type="sibTrans">
      <dgm:prSet/>
      <dgm:spPr/>
      <dgm:t>
        <a:bodyPr/>
        <a:lstStyle/>
        <a:p>
          <a:endParaRPr lang="zh-CN" altLang="en-US" sz="1400"/>
        </a:p>
      </dgm:t>
    </dgm:pt>
    <dgm:pt modelId="{F38329E6-B2B6-4B75-B1A8-CD600E1B52E8}">
      <dgm:prSet phldrT="[文本]" custT="1"/>
      <dgm:spPr>
        <a:solidFill>
          <a:srgbClr val="D1662B"/>
        </a:solidFill>
      </dgm:spPr>
      <dgm:t>
        <a:bodyPr/>
        <a:lstStyle/>
        <a:p>
          <a:pPr algn="r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spc="30" baseline="0" dirty="0"/>
        </a:p>
      </dgm:t>
    </dgm:pt>
    <dgm:pt modelId="{D38134CB-4330-4DDE-BDDD-14432F60BA83}" cxnId="{357412EF-D66F-4438-8F2D-6974BF5FFC5F}" type="parTrans">
      <dgm:prSet/>
      <dgm:spPr/>
      <dgm:t>
        <a:bodyPr/>
        <a:lstStyle/>
        <a:p>
          <a:endParaRPr lang="zh-CN" altLang="en-US" sz="1400"/>
        </a:p>
      </dgm:t>
    </dgm:pt>
    <dgm:pt modelId="{02741B52-93C7-410B-9B16-6E4367B96146}" cxnId="{357412EF-D66F-4438-8F2D-6974BF5FFC5F}" type="sibTrans">
      <dgm:prSet/>
      <dgm:spPr/>
      <dgm:t>
        <a:bodyPr/>
        <a:lstStyle/>
        <a:p>
          <a:endParaRPr lang="zh-CN" altLang="en-US" sz="1400"/>
        </a:p>
      </dgm:t>
    </dgm:pt>
    <dgm:pt modelId="{1C0C074A-0867-46AE-BAAD-DF9721ACA11D}">
      <dgm:prSet phldrT="[文本]" custT="1"/>
      <dgm:spPr>
        <a:solidFill>
          <a:srgbClr val="FF7D1A"/>
        </a:solidFill>
      </dgm:spPr>
      <dgm:t>
        <a:bodyPr/>
        <a:lstStyle/>
        <a:p>
          <a:pPr algn="l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dirty="0"/>
        </a:p>
      </dgm:t>
    </dgm:pt>
    <dgm:pt modelId="{202C5093-DCEC-4F27-BAEB-B4E887731D1E}" cxnId="{F6FECFA0-E4A0-4C06-9634-ED8EEA751560}" type="parTrans">
      <dgm:prSet/>
      <dgm:spPr/>
      <dgm:t>
        <a:bodyPr/>
        <a:lstStyle/>
        <a:p>
          <a:endParaRPr lang="zh-CN" altLang="en-US" sz="1400"/>
        </a:p>
      </dgm:t>
    </dgm:pt>
    <dgm:pt modelId="{610E0DD0-63F5-4E60-968B-FF9C1C8ED6A8}" cxnId="{F6FECFA0-E4A0-4C06-9634-ED8EEA751560}" type="sibTrans">
      <dgm:prSet/>
      <dgm:spPr/>
      <dgm:t>
        <a:bodyPr/>
        <a:lstStyle/>
        <a:p>
          <a:endParaRPr lang="zh-CN" altLang="en-US" sz="1400"/>
        </a:p>
      </dgm:t>
    </dgm:pt>
    <dgm:pt modelId="{EF1F4883-E166-4093-B190-12F91C7C5794}">
      <dgm:prSet phldrT="[文本]" custT="1"/>
      <dgm:spPr>
        <a:ln>
          <a:solidFill>
            <a:srgbClr val="D1662B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554AB9C-85F1-4680-A4D4-30EF247119BC}" cxnId="{C1D9DF24-CAB2-4703-9C5D-6D4FB16F9D17}" type="parTrans">
      <dgm:prSet/>
      <dgm:spPr/>
      <dgm:t>
        <a:bodyPr/>
        <a:lstStyle/>
        <a:p>
          <a:endParaRPr lang="zh-CN" altLang="en-US" sz="1400"/>
        </a:p>
      </dgm:t>
    </dgm:pt>
    <dgm:pt modelId="{285E42BF-D106-46D8-8511-4881C51958D6}" cxnId="{C1D9DF24-CAB2-4703-9C5D-6D4FB16F9D17}" type="sibTrans">
      <dgm:prSet/>
      <dgm:spPr/>
      <dgm:t>
        <a:bodyPr/>
        <a:lstStyle/>
        <a:p>
          <a:endParaRPr lang="zh-CN" altLang="en-US" sz="1400"/>
        </a:p>
      </dgm:t>
    </dgm:pt>
    <dgm:pt modelId="{3640BC68-9645-4F08-8FD5-A053145671BF}">
      <dgm:prSet phldrT="[文本]" custT="1"/>
      <dgm:spPr>
        <a:ln>
          <a:solidFill>
            <a:srgbClr val="D1662B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F272769-D402-44E1-8C9C-1EE915F1DD94}" cxnId="{EEB043DC-FD1D-4596-B59D-BB1512FBB40D}" type="parTrans">
      <dgm:prSet/>
      <dgm:spPr/>
      <dgm:t>
        <a:bodyPr/>
        <a:lstStyle/>
        <a:p>
          <a:endParaRPr lang="zh-CN" altLang="en-US" sz="1400"/>
        </a:p>
      </dgm:t>
    </dgm:pt>
    <dgm:pt modelId="{3B51650B-E54F-403B-9A32-892D18692A2F}" cxnId="{EEB043DC-FD1D-4596-B59D-BB1512FBB40D}" type="sibTrans">
      <dgm:prSet/>
      <dgm:spPr/>
      <dgm:t>
        <a:bodyPr/>
        <a:lstStyle/>
        <a:p>
          <a:endParaRPr lang="zh-CN" altLang="en-US" sz="1400"/>
        </a:p>
      </dgm:t>
    </dgm:pt>
    <dgm:pt modelId="{9702BA1D-4DF6-4DB9-9C23-09DE10B2F3F7}">
      <dgm:prSet phldrT="[文本]" custT="1"/>
      <dgm:spPr>
        <a:ln>
          <a:solidFill>
            <a:srgbClr val="D1662B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344EECAF-7C18-4A55-A7F5-9CAAB9C59E06}" cxnId="{7548AFB2-3D15-433B-A4D9-5D44AAD297D2}" type="parTrans">
      <dgm:prSet/>
      <dgm:spPr/>
      <dgm:t>
        <a:bodyPr/>
        <a:lstStyle/>
        <a:p>
          <a:endParaRPr lang="zh-CN" altLang="en-US" sz="1400"/>
        </a:p>
      </dgm:t>
    </dgm:pt>
    <dgm:pt modelId="{BE92EECF-35DD-443E-BE47-526440954AAA}" cxnId="{7548AFB2-3D15-433B-A4D9-5D44AAD297D2}" type="sibTrans">
      <dgm:prSet/>
      <dgm:spPr/>
      <dgm:t>
        <a:bodyPr/>
        <a:lstStyle/>
        <a:p>
          <a:endParaRPr lang="zh-CN" altLang="en-US" sz="1400"/>
        </a:p>
      </dgm:t>
    </dgm:pt>
    <dgm:pt modelId="{C677B6AF-638D-4690-8B1F-C85F66BE2838}">
      <dgm:prSet phldrT="[文本]" custT="1"/>
      <dgm:spPr>
        <a:ln>
          <a:solidFill>
            <a:srgbClr val="D1662B"/>
          </a:solidFill>
        </a:ln>
      </dgm:spPr>
      <dgm:t>
        <a:bodyPr/>
        <a:lstStyle/>
        <a:p>
          <a:r>
            <a: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FC947AED-985C-46F2-8F96-637E5627F7EF}" cxnId="{469CC73A-B56E-4E54-A242-1D4E1F242BE2}" type="parTrans">
      <dgm:prSet/>
      <dgm:spPr/>
      <dgm:t>
        <a:bodyPr/>
        <a:lstStyle/>
        <a:p>
          <a:endParaRPr lang="zh-CN" altLang="en-US" sz="1400"/>
        </a:p>
      </dgm:t>
    </dgm:pt>
    <dgm:pt modelId="{5085AE10-10B2-4EA3-AC7C-3E834F697B6D}" cxnId="{469CC73A-B56E-4E54-A242-1D4E1F242BE2}" type="sibTrans">
      <dgm:prSet/>
      <dgm:spPr/>
      <dgm:t>
        <a:bodyPr/>
        <a:lstStyle/>
        <a:p>
          <a:endParaRPr lang="zh-CN" altLang="en-US" sz="1400"/>
        </a:p>
      </dgm:t>
    </dgm:pt>
    <dgm:pt modelId="{B2937C1E-814B-4D36-B4E1-5DFC1E50875F}">
      <dgm:prSet phldrT="[文本]" custT="1"/>
      <dgm:spPr>
        <a:ln>
          <a:solidFill>
            <a:srgbClr val="D1662B"/>
          </a:solidFill>
        </a:ln>
      </dgm:spPr>
      <dgm:t>
        <a:bodyPr/>
        <a:lstStyle/>
        <a:p>
          <a:r>
            <a:rPr lang="zh-CN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B707517-C4D0-4DA1-B62B-3EFB7491E7F8}" cxnId="{970449A3-0CAF-4938-BD01-AFB63198E113}" type="parTrans">
      <dgm:prSet/>
      <dgm:spPr/>
      <dgm:t>
        <a:bodyPr/>
        <a:lstStyle/>
        <a:p>
          <a:endParaRPr lang="zh-CN" altLang="en-US" sz="1400"/>
        </a:p>
      </dgm:t>
    </dgm:pt>
    <dgm:pt modelId="{4A39603C-479A-4D96-8285-6C561CF93298}" cxnId="{970449A3-0CAF-4938-BD01-AFB63198E113}" type="sibTrans">
      <dgm:prSet/>
      <dgm:spPr/>
      <dgm:t>
        <a:bodyPr/>
        <a:lstStyle/>
        <a:p>
          <a:endParaRPr lang="zh-CN" altLang="en-US" sz="1400"/>
        </a:p>
      </dgm:t>
    </dgm:pt>
    <dgm:pt modelId="{D79277FE-023B-4378-BE88-977C92E089AE}">
      <dgm:prSet phldrT="[文本]" custT="1"/>
      <dgm:spPr>
        <a:ln>
          <a:solidFill>
            <a:srgbClr val="D1662B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32C2F9F6-598C-4442-9A88-7E36B067C320}" cxnId="{B0268BE8-0A29-48C4-8F5E-9D3424A9DB48}" type="parTrans">
      <dgm:prSet/>
      <dgm:spPr/>
      <dgm:t>
        <a:bodyPr/>
        <a:lstStyle/>
        <a:p>
          <a:endParaRPr lang="zh-CN" altLang="en-US"/>
        </a:p>
      </dgm:t>
    </dgm:pt>
    <dgm:pt modelId="{F94C15A1-FE0E-481D-85DF-0AC4CC06F0C6}" cxnId="{B0268BE8-0A29-48C4-8F5E-9D3424A9DB48}" type="sibTrans">
      <dgm:prSet/>
      <dgm:spPr/>
      <dgm:t>
        <a:bodyPr/>
        <a:lstStyle/>
        <a:p>
          <a:endParaRPr lang="zh-CN" altLang="en-US"/>
        </a:p>
      </dgm:t>
    </dgm:pt>
    <dgm:pt modelId="{3918A220-CD0F-42F0-BFD2-5E2A6537ABEB}">
      <dgm:prSet phldrT="[文本]" custT="1"/>
      <dgm:spPr>
        <a:ln>
          <a:solidFill>
            <a:srgbClr val="FF7D1A"/>
          </a:solidFill>
        </a:ln>
      </dgm:spPr>
      <dgm:t>
        <a:bodyPr/>
        <a:lstStyle/>
        <a:p>
          <a:endParaRPr lang="zh-CN" altLang="en-US" sz="800" dirty="0">
            <a:solidFill>
              <a:srgbClr val="8A0200"/>
            </a:solidFill>
          </a:endParaRPr>
        </a:p>
      </dgm:t>
    </dgm:pt>
    <dgm:pt modelId="{88C0E947-3832-40F3-B493-F3ACF97E25A4}" cxnId="{F247C62E-2507-4D3C-9232-19950A2411BD}" type="parTrans">
      <dgm:prSet/>
      <dgm:spPr/>
      <dgm:t>
        <a:bodyPr/>
        <a:lstStyle/>
        <a:p>
          <a:endParaRPr lang="zh-CN" altLang="en-US"/>
        </a:p>
      </dgm:t>
    </dgm:pt>
    <dgm:pt modelId="{01FA8F30-138A-4C80-A474-65FF3725C0A2}" cxnId="{F247C62E-2507-4D3C-9232-19950A2411BD}" type="sibTrans">
      <dgm:prSet/>
      <dgm:spPr/>
      <dgm:t>
        <a:bodyPr/>
        <a:lstStyle/>
        <a:p>
          <a:endParaRPr lang="zh-CN" altLang="en-US"/>
        </a:p>
      </dgm:t>
    </dgm:pt>
    <dgm:pt modelId="{ED2D3156-6E0C-4A16-B68F-A7689A1A7D1D}">
      <dgm:prSet phldrT="[文本]" custT="1"/>
      <dgm:spPr>
        <a:ln>
          <a:solidFill>
            <a:srgbClr val="FF7D1A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A22F8AE-F122-4970-8C62-EAD49D688E87}" cxnId="{2A4B3BCA-6323-4C9B-BC14-7B240EE6ED2D}" type="parTrans">
      <dgm:prSet/>
      <dgm:spPr/>
      <dgm:t>
        <a:bodyPr/>
        <a:lstStyle/>
        <a:p>
          <a:endParaRPr lang="zh-CN" altLang="en-US"/>
        </a:p>
      </dgm:t>
    </dgm:pt>
    <dgm:pt modelId="{ABA4CA7B-05FF-4DCB-BFEA-75BE18D9025D}" cxnId="{2A4B3BCA-6323-4C9B-BC14-7B240EE6ED2D}" type="sibTrans">
      <dgm:prSet/>
      <dgm:spPr/>
      <dgm:t>
        <a:bodyPr/>
        <a:lstStyle/>
        <a:p>
          <a:endParaRPr lang="zh-CN" altLang="en-US"/>
        </a:p>
      </dgm:t>
    </dgm:pt>
    <dgm:pt modelId="{CBEAA2AB-E7EE-487C-8789-0199156CA649}">
      <dgm:prSet custT="1"/>
      <dgm:spPr>
        <a:ln>
          <a:solidFill>
            <a:srgbClr val="FF7D1A"/>
          </a:solidFill>
        </a:ln>
      </dgm:spPr>
      <dgm:t>
        <a:bodyPr/>
        <a:lstStyle/>
        <a:p>
          <a:r>
            <a:rPr lang="zh-CN" altLang="en-US" sz="800" b="1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添加内容</a:t>
          </a:r>
        </a:p>
      </dgm:t>
    </dgm:pt>
    <dgm:pt modelId="{B6C27BDD-822E-4597-93A4-23C08619C76A}" cxnId="{1D0E1131-B96D-4110-AFF5-B1C3DBE08D54}" type="parTrans">
      <dgm:prSet/>
      <dgm:spPr/>
      <dgm:t>
        <a:bodyPr/>
        <a:lstStyle/>
        <a:p>
          <a:endParaRPr lang="zh-CN" altLang="en-US"/>
        </a:p>
      </dgm:t>
    </dgm:pt>
    <dgm:pt modelId="{E085CF9F-F0E9-4EF6-ADE5-98A1EF5DC8CE}" cxnId="{1D0E1131-B96D-4110-AFF5-B1C3DBE08D54}" type="sibTrans">
      <dgm:prSet/>
      <dgm:spPr/>
      <dgm:t>
        <a:bodyPr/>
        <a:lstStyle/>
        <a:p>
          <a:endParaRPr lang="zh-CN" altLang="en-US"/>
        </a:p>
      </dgm:t>
    </dgm:pt>
    <dgm:pt modelId="{F6D902F8-17A9-46D9-8830-572D18C75F63}">
      <dgm:prSet custT="1"/>
      <dgm:spPr>
        <a:ln>
          <a:solidFill>
            <a:srgbClr val="FF7D1A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b="1" spc="10" baseline="0" dirty="0">
            <a:solidFill>
              <a:schemeClr val="tx1">
                <a:lumMod val="95000"/>
                <a:lumOff val="5000"/>
              </a:schemeClr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gm:t>
    </dgm:pt>
    <dgm:pt modelId="{010FFDB0-9F00-4017-A6A0-002AF49E8AB3}" cxnId="{9F20BDF7-1348-45BB-B0DE-B0589E7BD945}" type="parTrans">
      <dgm:prSet/>
      <dgm:spPr/>
      <dgm:t>
        <a:bodyPr/>
        <a:lstStyle/>
        <a:p>
          <a:endParaRPr lang="zh-CN" altLang="en-US"/>
        </a:p>
      </dgm:t>
    </dgm:pt>
    <dgm:pt modelId="{2171FAC2-3076-438D-BE17-BD3FD8784297}" cxnId="{9F20BDF7-1348-45BB-B0DE-B0589E7BD945}" type="sibTrans">
      <dgm:prSet/>
      <dgm:spPr/>
      <dgm:t>
        <a:bodyPr/>
        <a:lstStyle/>
        <a:p>
          <a:endParaRPr lang="zh-CN" altLang="en-US"/>
        </a:p>
      </dgm:t>
    </dgm:pt>
    <dgm:pt modelId="{9D746E85-ABE5-456F-AF35-A5FE3DD58E5F}">
      <dgm:prSet phldrT="[文本]" custT="1"/>
      <dgm:spPr>
        <a:ln>
          <a:solidFill>
            <a:srgbClr val="FF7D1A"/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CFB7782-1484-4DAF-9ADD-097F3EE7D85C}" cxnId="{3CF8DDEB-34ED-447F-BDC3-8C205A1FE16F}" type="parTrans">
      <dgm:prSet/>
      <dgm:spPr/>
      <dgm:t>
        <a:bodyPr/>
        <a:lstStyle/>
        <a:p>
          <a:endParaRPr lang="zh-CN" altLang="en-US"/>
        </a:p>
      </dgm:t>
    </dgm:pt>
    <dgm:pt modelId="{547D835B-FAF4-4DE8-BB0E-A2F92EB38DF9}" cxnId="{3CF8DDEB-34ED-447F-BDC3-8C205A1FE16F}" type="sibTrans">
      <dgm:prSet/>
      <dgm:spPr/>
      <dgm:t>
        <a:bodyPr/>
        <a:lstStyle/>
        <a:p>
          <a:endParaRPr lang="zh-CN" altLang="en-US"/>
        </a:p>
      </dgm:t>
    </dgm:pt>
    <dgm:pt modelId="{66190602-63B2-4ABA-9ABB-E4E01BD76484}">
      <dgm:prSet custT="1"/>
      <dgm:spPr>
        <a:ln>
          <a:solidFill>
            <a:srgbClr val="FF7D1A"/>
          </a:solidFill>
        </a:ln>
      </dgm:spPr>
      <dgm:t>
        <a:bodyPr/>
        <a:lstStyle/>
        <a:p>
          <a:r>
            <a:rPr lang="zh-CN" altLang="en-US" sz="800" b="1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添加内容</a:t>
          </a:r>
        </a:p>
      </dgm:t>
    </dgm:pt>
    <dgm:pt modelId="{9E04D589-4507-430A-A7D2-176798482017}" cxnId="{970EB7DE-746F-483F-8D8E-C8279A6F8846}" type="parTrans">
      <dgm:prSet/>
      <dgm:spPr/>
      <dgm:t>
        <a:bodyPr/>
        <a:lstStyle/>
        <a:p>
          <a:endParaRPr lang="zh-CN" altLang="en-US"/>
        </a:p>
      </dgm:t>
    </dgm:pt>
    <dgm:pt modelId="{441F3ADF-F829-4EAC-A6BA-BDDAA5FE8CD1}" cxnId="{970EB7DE-746F-483F-8D8E-C8279A6F8846}" type="sibTrans">
      <dgm:prSet/>
      <dgm:spPr/>
      <dgm:t>
        <a:bodyPr/>
        <a:lstStyle/>
        <a:p>
          <a:endParaRPr lang="zh-CN" altLang="en-US"/>
        </a:p>
      </dgm:t>
    </dgm:pt>
    <dgm:pt modelId="{04107D35-5B40-4EAF-AB8A-25245AB6B90B}">
      <dgm:prSet custT="1"/>
      <dgm:spPr>
        <a:ln>
          <a:solidFill>
            <a:srgbClr val="FF7D1A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b="1" spc="10" baseline="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endParaRPr>
        </a:p>
      </dgm:t>
    </dgm:pt>
    <dgm:pt modelId="{78412E05-28C6-4CF7-B510-978C721F2C3D}" cxnId="{632875DA-0204-4840-A7D1-90D82DEB618D}" type="parTrans">
      <dgm:prSet/>
      <dgm:spPr/>
      <dgm:t>
        <a:bodyPr/>
        <a:lstStyle/>
        <a:p>
          <a:endParaRPr lang="zh-CN" altLang="en-US"/>
        </a:p>
      </dgm:t>
    </dgm:pt>
    <dgm:pt modelId="{2B12A54A-23C6-48AC-A628-5902B3709D2F}" cxnId="{632875DA-0204-4840-A7D1-90D82DEB618D}" type="sibTrans">
      <dgm:prSet/>
      <dgm:spPr/>
      <dgm:t>
        <a:bodyPr/>
        <a:lstStyle/>
        <a:p>
          <a:endParaRPr lang="zh-CN" altLang="en-US"/>
        </a:p>
      </dgm:t>
    </dgm:pt>
    <dgm:pt modelId="{3635DDFC-1704-4626-852E-5286B4D26518}">
      <dgm:prSet phldrT="[文本]" custT="1"/>
      <dgm:spPr>
        <a:ln>
          <a:solidFill>
            <a:srgbClr val="FF7D1A"/>
          </a:solidFill>
        </a:ln>
      </dgm:spPr>
      <dgm:t>
        <a:bodyPr/>
        <a:lstStyle/>
        <a:p>
          <a:endParaRPr lang="zh-CN" altLang="en-US" sz="800" dirty="0">
            <a:solidFill>
              <a:srgbClr val="8A0200"/>
            </a:solidFill>
          </a:endParaRPr>
        </a:p>
      </dgm:t>
    </dgm:pt>
    <dgm:pt modelId="{11683339-F50D-464B-9789-4B7D1FEA028E}" cxnId="{37F727D3-CA9C-4AED-8C14-C629540D19F5}" type="parTrans">
      <dgm:prSet/>
      <dgm:spPr/>
      <dgm:t>
        <a:bodyPr/>
        <a:lstStyle/>
        <a:p>
          <a:endParaRPr lang="zh-CN" altLang="en-US"/>
        </a:p>
      </dgm:t>
    </dgm:pt>
    <dgm:pt modelId="{EB5BB2F5-77B1-4BB4-87F5-67D5A858B84C}" cxnId="{37F727D3-CA9C-4AED-8C14-C629540D19F5}" type="sibTrans">
      <dgm:prSet/>
      <dgm:spPr/>
      <dgm:t>
        <a:bodyPr/>
        <a:lstStyle/>
        <a:p>
          <a:endParaRPr lang="zh-CN" altLang="en-US"/>
        </a:p>
      </dgm:t>
    </dgm:pt>
    <dgm:pt modelId="{0C67F0E4-6231-4B7C-B663-847F6A33FA24}" type="pres">
      <dgm:prSet presAssocID="{01B9FF71-ED84-4CB3-B88D-9B7A513474B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7B39CED-C807-49CA-AA98-1E63DFED66FE}" type="pres">
      <dgm:prSet presAssocID="{01B9FF71-ED84-4CB3-B88D-9B7A513474B2}" presName="children" presStyleCnt="0"/>
      <dgm:spPr/>
    </dgm:pt>
    <dgm:pt modelId="{5FCCDF64-1BE2-4C3B-951A-DE1D943E2BED}" type="pres">
      <dgm:prSet presAssocID="{01B9FF71-ED84-4CB3-B88D-9B7A513474B2}" presName="child1group" presStyleCnt="0"/>
      <dgm:spPr/>
    </dgm:pt>
    <dgm:pt modelId="{CB6ED897-BA72-46D1-B768-9B451C352614}" type="pres">
      <dgm:prSet presAssocID="{01B9FF71-ED84-4CB3-B88D-9B7A513474B2}" presName="child1" presStyleLbl="bgAcc1" presStyleIdx="0" presStyleCnt="4"/>
      <dgm:spPr/>
    </dgm:pt>
    <dgm:pt modelId="{369F63E2-DE9F-4573-8D18-12CB748C23FE}" type="pres">
      <dgm:prSet presAssocID="{01B9FF71-ED84-4CB3-B88D-9B7A513474B2}" presName="child1Text" presStyleLbl="bgAcc1" presStyleIdx="0" presStyleCnt="4">
        <dgm:presLayoutVars>
          <dgm:bulletEnabled val="1"/>
        </dgm:presLayoutVars>
      </dgm:prSet>
      <dgm:spPr/>
    </dgm:pt>
    <dgm:pt modelId="{3A6E0B35-4EBD-47A8-BB3A-8AEECA884A00}" type="pres">
      <dgm:prSet presAssocID="{01B9FF71-ED84-4CB3-B88D-9B7A513474B2}" presName="child2group" presStyleCnt="0"/>
      <dgm:spPr/>
    </dgm:pt>
    <dgm:pt modelId="{7D94316D-6B7C-4757-B8B7-716E3B96E523}" type="pres">
      <dgm:prSet presAssocID="{01B9FF71-ED84-4CB3-B88D-9B7A513474B2}" presName="child2" presStyleLbl="bgAcc1" presStyleIdx="1" presStyleCnt="4"/>
      <dgm:spPr/>
    </dgm:pt>
    <dgm:pt modelId="{5CDB2A9D-D346-4B35-93DF-7E06E7624793}" type="pres">
      <dgm:prSet presAssocID="{01B9FF71-ED84-4CB3-B88D-9B7A513474B2}" presName="child2Text" presStyleLbl="bgAcc1" presStyleIdx="1" presStyleCnt="4">
        <dgm:presLayoutVars>
          <dgm:bulletEnabled val="1"/>
        </dgm:presLayoutVars>
      </dgm:prSet>
      <dgm:spPr/>
    </dgm:pt>
    <dgm:pt modelId="{59E4766E-59F5-46AA-8B70-B1934EA82482}" type="pres">
      <dgm:prSet presAssocID="{01B9FF71-ED84-4CB3-B88D-9B7A513474B2}" presName="child3group" presStyleCnt="0"/>
      <dgm:spPr/>
    </dgm:pt>
    <dgm:pt modelId="{87C1AB61-91C3-46CF-BC4A-51A9EF6CDB51}" type="pres">
      <dgm:prSet presAssocID="{01B9FF71-ED84-4CB3-B88D-9B7A513474B2}" presName="child3" presStyleLbl="bgAcc1" presStyleIdx="2" presStyleCnt="4"/>
      <dgm:spPr/>
    </dgm:pt>
    <dgm:pt modelId="{8CCD2E5E-03DA-4D0B-BDDE-9F0FCCF433EA}" type="pres">
      <dgm:prSet presAssocID="{01B9FF71-ED84-4CB3-B88D-9B7A513474B2}" presName="child3Text" presStyleLbl="bgAcc1" presStyleIdx="2" presStyleCnt="4">
        <dgm:presLayoutVars>
          <dgm:bulletEnabled val="1"/>
        </dgm:presLayoutVars>
      </dgm:prSet>
      <dgm:spPr/>
    </dgm:pt>
    <dgm:pt modelId="{6FDDC27B-CAB7-43E4-927C-0835F0E26AC4}" type="pres">
      <dgm:prSet presAssocID="{01B9FF71-ED84-4CB3-B88D-9B7A513474B2}" presName="child4group" presStyleCnt="0"/>
      <dgm:spPr/>
    </dgm:pt>
    <dgm:pt modelId="{0CB6A097-8455-4FB5-B048-42278F1D8199}" type="pres">
      <dgm:prSet presAssocID="{01B9FF71-ED84-4CB3-B88D-9B7A513474B2}" presName="child4" presStyleLbl="bgAcc1" presStyleIdx="3" presStyleCnt="4"/>
      <dgm:spPr/>
    </dgm:pt>
    <dgm:pt modelId="{D4B24855-A4ED-447E-BD49-C0C5A248A654}" type="pres">
      <dgm:prSet presAssocID="{01B9FF71-ED84-4CB3-B88D-9B7A513474B2}" presName="child4Text" presStyleLbl="bgAcc1" presStyleIdx="3" presStyleCnt="4">
        <dgm:presLayoutVars>
          <dgm:bulletEnabled val="1"/>
        </dgm:presLayoutVars>
      </dgm:prSet>
      <dgm:spPr/>
    </dgm:pt>
    <dgm:pt modelId="{07FEE29D-44B2-4004-B09B-094EEE45F5FE}" type="pres">
      <dgm:prSet presAssocID="{01B9FF71-ED84-4CB3-B88D-9B7A513474B2}" presName="childPlaceholder" presStyleCnt="0"/>
      <dgm:spPr/>
    </dgm:pt>
    <dgm:pt modelId="{B3C425D2-E119-4C0E-8546-F38C6DC5A1F0}" type="pres">
      <dgm:prSet presAssocID="{01B9FF71-ED84-4CB3-B88D-9B7A513474B2}" presName="circle" presStyleCnt="0"/>
      <dgm:spPr/>
    </dgm:pt>
    <dgm:pt modelId="{801DC670-6713-4145-8934-5D4DBC9D4454}" type="pres">
      <dgm:prSet presAssocID="{01B9FF71-ED84-4CB3-B88D-9B7A513474B2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BFF11DB9-2E55-4C57-AFFF-06E0251BCE7C}" type="pres">
      <dgm:prSet presAssocID="{01B9FF71-ED84-4CB3-B88D-9B7A513474B2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1B73589-60EA-4ED3-A780-51439EEA74FB}" type="pres">
      <dgm:prSet presAssocID="{01B9FF71-ED84-4CB3-B88D-9B7A513474B2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1FC4EA25-59C1-4E00-B1BF-0719AA0AD407}" type="pres">
      <dgm:prSet presAssocID="{01B9FF71-ED84-4CB3-B88D-9B7A513474B2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389A4958-A661-4ED8-9ECC-8E9AB76D6BFB}" type="pres">
      <dgm:prSet presAssocID="{01B9FF71-ED84-4CB3-B88D-9B7A513474B2}" presName="quadrantPlaceholder" presStyleCnt="0"/>
      <dgm:spPr/>
    </dgm:pt>
    <dgm:pt modelId="{03D03A18-B22B-4FC8-B85B-1CA6FCC408E5}" type="pres">
      <dgm:prSet presAssocID="{01B9FF71-ED84-4CB3-B88D-9B7A513474B2}" presName="center1" presStyleLbl="fgShp" presStyleIdx="0" presStyleCnt="2"/>
      <dgm:spPr>
        <a:solidFill>
          <a:schemeClr val="bg1"/>
        </a:solidFill>
        <a:ln>
          <a:noFill/>
        </a:ln>
      </dgm:spPr>
    </dgm:pt>
    <dgm:pt modelId="{6D549ED2-8477-4876-8184-134190060446}" type="pres">
      <dgm:prSet presAssocID="{01B9FF71-ED84-4CB3-B88D-9B7A513474B2}" presName="center2" presStyleLbl="fgShp" presStyleIdx="1" presStyleCnt="2"/>
      <dgm:spPr>
        <a:solidFill>
          <a:schemeClr val="bg1"/>
        </a:solidFill>
        <a:ln>
          <a:noFill/>
        </a:ln>
      </dgm:spPr>
    </dgm:pt>
  </dgm:ptLst>
  <dgm:cxnLst>
    <dgm:cxn modelId="{D6DC6A01-46E4-448D-91B7-215C9E3ECB3A}" type="presOf" srcId="{01B9FF71-ED84-4CB3-B88D-9B7A513474B2}" destId="{0C67F0E4-6231-4B7C-B663-847F6A33FA24}" srcOrd="0" destOrd="0" presId="urn:microsoft.com/office/officeart/2005/8/layout/cycle4"/>
    <dgm:cxn modelId="{38757A03-8E2A-4072-804F-E3A2C906A2E2}" type="presOf" srcId="{3635DDFC-1704-4626-852E-5286B4D26518}" destId="{D4B24855-A4ED-447E-BD49-C0C5A248A654}" srcOrd="1" destOrd="3" presId="urn:microsoft.com/office/officeart/2005/8/layout/cycle4"/>
    <dgm:cxn modelId="{86BC2F08-0EF3-48F5-AE59-4D71D69D535B}" type="presOf" srcId="{ED2D3156-6E0C-4A16-B68F-A7689A1A7D1D}" destId="{7D94316D-6B7C-4757-B8B7-716E3B96E523}" srcOrd="0" destOrd="0" presId="urn:microsoft.com/office/officeart/2005/8/layout/cycle4"/>
    <dgm:cxn modelId="{8A843F13-9A78-4F93-8BCC-6F0DE71BDEC9}" srcId="{01B9FF71-ED84-4CB3-B88D-9B7A513474B2}" destId="{4F9524C5-4D17-4521-A71E-B0521B03F1D8}" srcOrd="0" destOrd="0" parTransId="{E929F071-14A2-415D-A68C-7063C66299E8}" sibTransId="{E5A131F2-0CB6-454A-94A3-4F8122DC4A15}"/>
    <dgm:cxn modelId="{733BA114-C2EE-465C-97DF-BD55544E0A9D}" type="presOf" srcId="{04107D35-5B40-4EAF-AB8A-25245AB6B90B}" destId="{0CB6A097-8455-4FB5-B048-42278F1D8199}" srcOrd="0" destOrd="2" presId="urn:microsoft.com/office/officeart/2005/8/layout/cycle4"/>
    <dgm:cxn modelId="{88801816-B670-4950-B8DD-55AC4D6381AB}" type="presOf" srcId="{EF1F4883-E166-4093-B190-12F91C7C5794}" destId="{CB6ED897-BA72-46D1-B768-9B451C352614}" srcOrd="0" destOrd="2" presId="urn:microsoft.com/office/officeart/2005/8/layout/cycle4"/>
    <dgm:cxn modelId="{32542616-D267-42D5-8FC3-B9F49A528268}" type="presOf" srcId="{CBEAA2AB-E7EE-487C-8789-0199156CA649}" destId="{7D94316D-6B7C-4757-B8B7-716E3B96E523}" srcOrd="0" destOrd="1" presId="urn:microsoft.com/office/officeart/2005/8/layout/cycle4"/>
    <dgm:cxn modelId="{4990D917-14AE-404A-9B9F-5DC0A32F64F1}" type="presOf" srcId="{9702BA1D-4DF6-4DB9-9C23-09DE10B2F3F7}" destId="{CB6ED897-BA72-46D1-B768-9B451C352614}" srcOrd="0" destOrd="0" presId="urn:microsoft.com/office/officeart/2005/8/layout/cycle4"/>
    <dgm:cxn modelId="{C1D9DF24-CAB2-4703-9C5D-6D4FB16F9D17}" srcId="{4F9524C5-4D17-4521-A71E-B0521B03F1D8}" destId="{EF1F4883-E166-4093-B190-12F91C7C5794}" srcOrd="2" destOrd="0" parTransId="{8554AB9C-85F1-4680-A4D4-30EF247119BC}" sibTransId="{285E42BF-D106-46D8-8511-4881C51958D6}"/>
    <dgm:cxn modelId="{C03E8F29-15F5-4E72-BCA8-7C840014DE23}" type="presOf" srcId="{CBEAA2AB-E7EE-487C-8789-0199156CA649}" destId="{5CDB2A9D-D346-4B35-93DF-7E06E7624793}" srcOrd="1" destOrd="1" presId="urn:microsoft.com/office/officeart/2005/8/layout/cycle4"/>
    <dgm:cxn modelId="{7CDECE2B-9A7C-45A8-99C7-5B06973768E3}" type="presOf" srcId="{EF1F4883-E166-4093-B190-12F91C7C5794}" destId="{369F63E2-DE9F-4573-8D18-12CB748C23FE}" srcOrd="1" destOrd="2" presId="urn:microsoft.com/office/officeart/2005/8/layout/cycle4"/>
    <dgm:cxn modelId="{F247C62E-2507-4D3C-9232-19950A2411BD}" srcId="{1C0C074A-0867-46AE-BAAD-DF9721ACA11D}" destId="{3918A220-CD0F-42F0-BFD2-5E2A6537ABEB}" srcOrd="0" destOrd="0" parTransId="{88C0E947-3832-40F3-B493-F3ACF97E25A4}" sibTransId="{01FA8F30-138A-4C80-A474-65FF3725C0A2}"/>
    <dgm:cxn modelId="{1D0E1131-B96D-4110-AFF5-B1C3DBE08D54}" srcId="{670F9126-9F4F-4111-8430-860B6A110434}" destId="{CBEAA2AB-E7EE-487C-8789-0199156CA649}" srcOrd="1" destOrd="0" parTransId="{B6C27BDD-822E-4597-93A4-23C08619C76A}" sibTransId="{E085CF9F-F0E9-4EF6-ADE5-98A1EF5DC8CE}"/>
    <dgm:cxn modelId="{9D7D5234-7574-4EC6-8D44-57B0AC705DC3}" type="presOf" srcId="{F38329E6-B2B6-4B75-B1A8-CD600E1B52E8}" destId="{61B73589-60EA-4ED3-A780-51439EEA74FB}" srcOrd="0" destOrd="0" presId="urn:microsoft.com/office/officeart/2005/8/layout/cycle4"/>
    <dgm:cxn modelId="{469CC73A-B56E-4E54-A242-1D4E1F242BE2}" srcId="{4F9524C5-4D17-4521-A71E-B0521B03F1D8}" destId="{C677B6AF-638D-4690-8B1F-C85F66BE2838}" srcOrd="1" destOrd="0" parTransId="{FC947AED-985C-46F2-8F96-637E5627F7EF}" sibTransId="{5085AE10-10B2-4EA3-AC7C-3E834F697B6D}"/>
    <dgm:cxn modelId="{237A4E3E-E7EF-4BDC-A9F0-96EEEE78F7AC}" srcId="{01B9FF71-ED84-4CB3-B88D-9B7A513474B2}" destId="{670F9126-9F4F-4111-8430-860B6A110434}" srcOrd="1" destOrd="0" parTransId="{C293B7AC-3FAC-4F80-B2EA-E6AAFA53E6CA}" sibTransId="{88255BA1-0295-4040-9AC5-085E69204A6D}"/>
    <dgm:cxn modelId="{9321DF3F-614D-4D2F-AB9F-3CA284AA00F4}" type="presOf" srcId="{B2937C1E-814B-4D36-B4E1-5DFC1E50875F}" destId="{8CCD2E5E-03DA-4D0B-BDDE-9F0FCCF433EA}" srcOrd="1" destOrd="1" presId="urn:microsoft.com/office/officeart/2005/8/layout/cycle4"/>
    <dgm:cxn modelId="{5BA0465C-A283-4BEB-ADC3-101A773BE45D}" type="presOf" srcId="{F6D902F8-17A9-46D9-8830-572D18C75F63}" destId="{7D94316D-6B7C-4757-B8B7-716E3B96E523}" srcOrd="0" destOrd="2" presId="urn:microsoft.com/office/officeart/2005/8/layout/cycle4"/>
    <dgm:cxn modelId="{68EC6441-9F4A-495B-B32F-F76A6BB7E21B}" type="presOf" srcId="{3640BC68-9645-4F08-8FD5-A053145671BF}" destId="{87C1AB61-91C3-46CF-BC4A-51A9EF6CDB51}" srcOrd="0" destOrd="2" presId="urn:microsoft.com/office/officeart/2005/8/layout/cycle4"/>
    <dgm:cxn modelId="{E72D6A42-5981-47BB-ADA6-5A251786F5CE}" type="presOf" srcId="{3918A220-CD0F-42F0-BFD2-5E2A6537ABEB}" destId="{D4B24855-A4ED-447E-BD49-C0C5A248A654}" srcOrd="1" destOrd="0" presId="urn:microsoft.com/office/officeart/2005/8/layout/cycle4"/>
    <dgm:cxn modelId="{EE33F646-061D-4B48-B5C3-F81FE1EB135B}" type="presOf" srcId="{66190602-63B2-4ABA-9ABB-E4E01BD76484}" destId="{0CB6A097-8455-4FB5-B048-42278F1D8199}" srcOrd="0" destOrd="1" presId="urn:microsoft.com/office/officeart/2005/8/layout/cycle4"/>
    <dgm:cxn modelId="{B7AAB84D-0BA6-47E8-82B6-BA95AE09B5BE}" type="presOf" srcId="{B2937C1E-814B-4D36-B4E1-5DFC1E50875F}" destId="{87C1AB61-91C3-46CF-BC4A-51A9EF6CDB51}" srcOrd="0" destOrd="1" presId="urn:microsoft.com/office/officeart/2005/8/layout/cycle4"/>
    <dgm:cxn modelId="{D980CE70-0E06-4528-8E72-EAC1E406E42F}" type="presOf" srcId="{D79277FE-023B-4378-BE88-977C92E089AE}" destId="{87C1AB61-91C3-46CF-BC4A-51A9EF6CDB51}" srcOrd="0" destOrd="0" presId="urn:microsoft.com/office/officeart/2005/8/layout/cycle4"/>
    <dgm:cxn modelId="{9A1B6555-C808-4DA0-A9D0-5757F199AD4F}" type="presOf" srcId="{9702BA1D-4DF6-4DB9-9C23-09DE10B2F3F7}" destId="{369F63E2-DE9F-4573-8D18-12CB748C23FE}" srcOrd="1" destOrd="0" presId="urn:microsoft.com/office/officeart/2005/8/layout/cycle4"/>
    <dgm:cxn modelId="{25BFC759-EB3E-484F-990A-ECC469B842C2}" type="presOf" srcId="{C677B6AF-638D-4690-8B1F-C85F66BE2838}" destId="{369F63E2-DE9F-4573-8D18-12CB748C23FE}" srcOrd="1" destOrd="1" presId="urn:microsoft.com/office/officeart/2005/8/layout/cycle4"/>
    <dgm:cxn modelId="{CBBA827E-B2F3-4897-B7D2-E7BE1B01C68F}" type="presOf" srcId="{66190602-63B2-4ABA-9ABB-E4E01BD76484}" destId="{D4B24855-A4ED-447E-BD49-C0C5A248A654}" srcOrd="1" destOrd="1" presId="urn:microsoft.com/office/officeart/2005/8/layout/cycle4"/>
    <dgm:cxn modelId="{6A42EA88-6A4A-451B-A527-BAEF7835E621}" type="presOf" srcId="{ED2D3156-6E0C-4A16-B68F-A7689A1A7D1D}" destId="{5CDB2A9D-D346-4B35-93DF-7E06E7624793}" srcOrd="1" destOrd="0" presId="urn:microsoft.com/office/officeart/2005/8/layout/cycle4"/>
    <dgm:cxn modelId="{73BCEB88-54D2-4009-9C08-C74EBE8E66B0}" type="presOf" srcId="{1C0C074A-0867-46AE-BAAD-DF9721ACA11D}" destId="{1FC4EA25-59C1-4E00-B1BF-0719AA0AD407}" srcOrd="0" destOrd="0" presId="urn:microsoft.com/office/officeart/2005/8/layout/cycle4"/>
    <dgm:cxn modelId="{F6FECFA0-E4A0-4C06-9634-ED8EEA751560}" srcId="{01B9FF71-ED84-4CB3-B88D-9B7A513474B2}" destId="{1C0C074A-0867-46AE-BAAD-DF9721ACA11D}" srcOrd="3" destOrd="0" parTransId="{202C5093-DCEC-4F27-BAEB-B4E887731D1E}" sibTransId="{610E0DD0-63F5-4E60-968B-FF9C1C8ED6A8}"/>
    <dgm:cxn modelId="{970449A3-0CAF-4938-BD01-AFB63198E113}" srcId="{F38329E6-B2B6-4B75-B1A8-CD600E1B52E8}" destId="{B2937C1E-814B-4D36-B4E1-5DFC1E50875F}" srcOrd="1" destOrd="0" parTransId="{8B707517-C4D0-4DA1-B62B-3EFB7491E7F8}" sibTransId="{4A39603C-479A-4D96-8285-6C561CF93298}"/>
    <dgm:cxn modelId="{3A00B5A7-476A-4ED5-A6E1-00632581CB04}" type="presOf" srcId="{D79277FE-023B-4378-BE88-977C92E089AE}" destId="{8CCD2E5E-03DA-4D0B-BDDE-9F0FCCF433EA}" srcOrd="1" destOrd="0" presId="urn:microsoft.com/office/officeart/2005/8/layout/cycle4"/>
    <dgm:cxn modelId="{7548AFB2-3D15-433B-A4D9-5D44AAD297D2}" srcId="{4F9524C5-4D17-4521-A71E-B0521B03F1D8}" destId="{9702BA1D-4DF6-4DB9-9C23-09DE10B2F3F7}" srcOrd="0" destOrd="0" parTransId="{344EECAF-7C18-4A55-A7F5-9CAAB9C59E06}" sibTransId="{BE92EECF-35DD-443E-BE47-526440954AAA}"/>
    <dgm:cxn modelId="{F55872B3-A10F-411E-BC83-540878F2EFFD}" type="presOf" srcId="{9D746E85-ABE5-456F-AF35-A5FE3DD58E5F}" destId="{7D94316D-6B7C-4757-B8B7-716E3B96E523}" srcOrd="0" destOrd="3" presId="urn:microsoft.com/office/officeart/2005/8/layout/cycle4"/>
    <dgm:cxn modelId="{5FE533B9-EA7F-4583-B8CA-C7FF08F9DFBF}" type="presOf" srcId="{3918A220-CD0F-42F0-BFD2-5E2A6537ABEB}" destId="{0CB6A097-8455-4FB5-B048-42278F1D8199}" srcOrd="0" destOrd="0" presId="urn:microsoft.com/office/officeart/2005/8/layout/cycle4"/>
    <dgm:cxn modelId="{2A4B3BCA-6323-4C9B-BC14-7B240EE6ED2D}" srcId="{670F9126-9F4F-4111-8430-860B6A110434}" destId="{ED2D3156-6E0C-4A16-B68F-A7689A1A7D1D}" srcOrd="0" destOrd="0" parTransId="{EA22F8AE-F122-4970-8C62-EAD49D688E87}" sibTransId="{ABA4CA7B-05FF-4DCB-BFEA-75BE18D9025D}"/>
    <dgm:cxn modelId="{37F727D3-CA9C-4AED-8C14-C629540D19F5}" srcId="{1C0C074A-0867-46AE-BAAD-DF9721ACA11D}" destId="{3635DDFC-1704-4626-852E-5286B4D26518}" srcOrd="3" destOrd="0" parTransId="{11683339-F50D-464B-9789-4B7D1FEA028E}" sibTransId="{EB5BB2F5-77B1-4BB4-87F5-67D5A858B84C}"/>
    <dgm:cxn modelId="{45EDC0D4-F80B-48DC-B06B-473AAEF59D63}" type="presOf" srcId="{3640BC68-9645-4F08-8FD5-A053145671BF}" destId="{8CCD2E5E-03DA-4D0B-BDDE-9F0FCCF433EA}" srcOrd="1" destOrd="2" presId="urn:microsoft.com/office/officeart/2005/8/layout/cycle4"/>
    <dgm:cxn modelId="{D34BBED5-A871-4403-B1C8-D8D6506EAA4D}" type="presOf" srcId="{670F9126-9F4F-4111-8430-860B6A110434}" destId="{BFF11DB9-2E55-4C57-AFFF-06E0251BCE7C}" srcOrd="0" destOrd="0" presId="urn:microsoft.com/office/officeart/2005/8/layout/cycle4"/>
    <dgm:cxn modelId="{76B6BCD6-25CB-4AB0-B95F-EAE73CF5A770}" type="presOf" srcId="{9D746E85-ABE5-456F-AF35-A5FE3DD58E5F}" destId="{5CDB2A9D-D346-4B35-93DF-7E06E7624793}" srcOrd="1" destOrd="3" presId="urn:microsoft.com/office/officeart/2005/8/layout/cycle4"/>
    <dgm:cxn modelId="{EA4098D7-9189-420E-9F62-60349D00F22E}" type="presOf" srcId="{F6D902F8-17A9-46D9-8830-572D18C75F63}" destId="{5CDB2A9D-D346-4B35-93DF-7E06E7624793}" srcOrd="1" destOrd="2" presId="urn:microsoft.com/office/officeart/2005/8/layout/cycle4"/>
    <dgm:cxn modelId="{847440D8-001C-4A33-9B71-705C3129F949}" type="presOf" srcId="{3635DDFC-1704-4626-852E-5286B4D26518}" destId="{0CB6A097-8455-4FB5-B048-42278F1D8199}" srcOrd="0" destOrd="3" presId="urn:microsoft.com/office/officeart/2005/8/layout/cycle4"/>
    <dgm:cxn modelId="{632875DA-0204-4840-A7D1-90D82DEB618D}" srcId="{1C0C074A-0867-46AE-BAAD-DF9721ACA11D}" destId="{04107D35-5B40-4EAF-AB8A-25245AB6B90B}" srcOrd="2" destOrd="0" parTransId="{78412E05-28C6-4CF7-B510-978C721F2C3D}" sibTransId="{2B12A54A-23C6-48AC-A628-5902B3709D2F}"/>
    <dgm:cxn modelId="{EEB043DC-FD1D-4596-B59D-BB1512FBB40D}" srcId="{F38329E6-B2B6-4B75-B1A8-CD600E1B52E8}" destId="{3640BC68-9645-4F08-8FD5-A053145671BF}" srcOrd="2" destOrd="0" parTransId="{CF272769-D402-44E1-8C9C-1EE915F1DD94}" sibTransId="{3B51650B-E54F-403B-9A32-892D18692A2F}"/>
    <dgm:cxn modelId="{970EB7DE-746F-483F-8D8E-C8279A6F8846}" srcId="{1C0C074A-0867-46AE-BAAD-DF9721ACA11D}" destId="{66190602-63B2-4ABA-9ABB-E4E01BD76484}" srcOrd="1" destOrd="0" parTransId="{9E04D589-4507-430A-A7D2-176798482017}" sibTransId="{441F3ADF-F829-4EAC-A6BA-BDDAA5FE8CD1}"/>
    <dgm:cxn modelId="{4BB605E1-13DF-4619-88B7-FCD036CBE082}" type="presOf" srcId="{C677B6AF-638D-4690-8B1F-C85F66BE2838}" destId="{CB6ED897-BA72-46D1-B768-9B451C352614}" srcOrd="0" destOrd="1" presId="urn:microsoft.com/office/officeart/2005/8/layout/cycle4"/>
    <dgm:cxn modelId="{B0268BE8-0A29-48C4-8F5E-9D3424A9DB48}" srcId="{F38329E6-B2B6-4B75-B1A8-CD600E1B52E8}" destId="{D79277FE-023B-4378-BE88-977C92E089AE}" srcOrd="0" destOrd="0" parTransId="{32C2F9F6-598C-4442-9A88-7E36B067C320}" sibTransId="{F94C15A1-FE0E-481D-85DF-0AC4CC06F0C6}"/>
    <dgm:cxn modelId="{3CF8DDEB-34ED-447F-BDC3-8C205A1FE16F}" srcId="{670F9126-9F4F-4111-8430-860B6A110434}" destId="{9D746E85-ABE5-456F-AF35-A5FE3DD58E5F}" srcOrd="3" destOrd="0" parTransId="{BCFB7782-1484-4DAF-9ADD-097F3EE7D85C}" sibTransId="{547D835B-FAF4-4DE8-BB0E-A2F92EB38DF9}"/>
    <dgm:cxn modelId="{357412EF-D66F-4438-8F2D-6974BF5FFC5F}" srcId="{01B9FF71-ED84-4CB3-B88D-9B7A513474B2}" destId="{F38329E6-B2B6-4B75-B1A8-CD600E1B52E8}" srcOrd="2" destOrd="0" parTransId="{D38134CB-4330-4DDE-BDDD-14432F60BA83}" sibTransId="{02741B52-93C7-410B-9B16-6E4367B96146}"/>
    <dgm:cxn modelId="{9F20BDF7-1348-45BB-B0DE-B0589E7BD945}" srcId="{670F9126-9F4F-4111-8430-860B6A110434}" destId="{F6D902F8-17A9-46D9-8830-572D18C75F63}" srcOrd="2" destOrd="0" parTransId="{010FFDB0-9F00-4017-A6A0-002AF49E8AB3}" sibTransId="{2171FAC2-3076-438D-BE17-BD3FD8784297}"/>
    <dgm:cxn modelId="{5F3B5CF8-6767-4F25-BFC4-CC0BACE7FD16}" type="presOf" srcId="{4F9524C5-4D17-4521-A71E-B0521B03F1D8}" destId="{801DC670-6713-4145-8934-5D4DBC9D4454}" srcOrd="0" destOrd="0" presId="urn:microsoft.com/office/officeart/2005/8/layout/cycle4"/>
    <dgm:cxn modelId="{0918DDFF-4E8F-403D-85B6-5FAD9569ED1C}" type="presOf" srcId="{04107D35-5B40-4EAF-AB8A-25245AB6B90B}" destId="{D4B24855-A4ED-447E-BD49-C0C5A248A654}" srcOrd="1" destOrd="2" presId="urn:microsoft.com/office/officeart/2005/8/layout/cycle4"/>
    <dgm:cxn modelId="{2241963D-DB6D-4B50-94F1-D2D173F5AED2}" type="presParOf" srcId="{0C67F0E4-6231-4B7C-B663-847F6A33FA24}" destId="{A7B39CED-C807-49CA-AA98-1E63DFED66FE}" srcOrd="0" destOrd="0" presId="urn:microsoft.com/office/officeart/2005/8/layout/cycle4"/>
    <dgm:cxn modelId="{B0059CC4-A7A1-4F73-B2CA-AD2CB2F34674}" type="presParOf" srcId="{A7B39CED-C807-49CA-AA98-1E63DFED66FE}" destId="{5FCCDF64-1BE2-4C3B-951A-DE1D943E2BED}" srcOrd="0" destOrd="0" presId="urn:microsoft.com/office/officeart/2005/8/layout/cycle4"/>
    <dgm:cxn modelId="{9B2B9A96-4C9E-4A59-9C3E-8E4463B196D4}" type="presParOf" srcId="{5FCCDF64-1BE2-4C3B-951A-DE1D943E2BED}" destId="{CB6ED897-BA72-46D1-B768-9B451C352614}" srcOrd="0" destOrd="0" presId="urn:microsoft.com/office/officeart/2005/8/layout/cycle4"/>
    <dgm:cxn modelId="{6F282520-9521-441D-8714-E423F6AB5BB5}" type="presParOf" srcId="{5FCCDF64-1BE2-4C3B-951A-DE1D943E2BED}" destId="{369F63E2-DE9F-4573-8D18-12CB748C23FE}" srcOrd="1" destOrd="0" presId="urn:microsoft.com/office/officeart/2005/8/layout/cycle4"/>
    <dgm:cxn modelId="{2811F17A-D15B-4039-BC0B-D19C10639227}" type="presParOf" srcId="{A7B39CED-C807-49CA-AA98-1E63DFED66FE}" destId="{3A6E0B35-4EBD-47A8-BB3A-8AEECA884A00}" srcOrd="1" destOrd="0" presId="urn:microsoft.com/office/officeart/2005/8/layout/cycle4"/>
    <dgm:cxn modelId="{2D4E3CF8-2952-4048-9AA2-FF24369D4E32}" type="presParOf" srcId="{3A6E0B35-4EBD-47A8-BB3A-8AEECA884A00}" destId="{7D94316D-6B7C-4757-B8B7-716E3B96E523}" srcOrd="0" destOrd="0" presId="urn:microsoft.com/office/officeart/2005/8/layout/cycle4"/>
    <dgm:cxn modelId="{F29BD1DA-70A5-43F0-80AF-2EEB2941B1FB}" type="presParOf" srcId="{3A6E0B35-4EBD-47A8-BB3A-8AEECA884A00}" destId="{5CDB2A9D-D346-4B35-93DF-7E06E7624793}" srcOrd="1" destOrd="0" presId="urn:microsoft.com/office/officeart/2005/8/layout/cycle4"/>
    <dgm:cxn modelId="{2BA300E5-782E-4680-BD6B-CB021C6324E3}" type="presParOf" srcId="{A7B39CED-C807-49CA-AA98-1E63DFED66FE}" destId="{59E4766E-59F5-46AA-8B70-B1934EA82482}" srcOrd="2" destOrd="0" presId="urn:microsoft.com/office/officeart/2005/8/layout/cycle4"/>
    <dgm:cxn modelId="{388F2879-3DF0-4092-BD87-76FA2F189B34}" type="presParOf" srcId="{59E4766E-59F5-46AA-8B70-B1934EA82482}" destId="{87C1AB61-91C3-46CF-BC4A-51A9EF6CDB51}" srcOrd="0" destOrd="0" presId="urn:microsoft.com/office/officeart/2005/8/layout/cycle4"/>
    <dgm:cxn modelId="{6017D334-428D-4501-B584-E5262722CC00}" type="presParOf" srcId="{59E4766E-59F5-46AA-8B70-B1934EA82482}" destId="{8CCD2E5E-03DA-4D0B-BDDE-9F0FCCF433EA}" srcOrd="1" destOrd="0" presId="urn:microsoft.com/office/officeart/2005/8/layout/cycle4"/>
    <dgm:cxn modelId="{D4E2E6D7-F458-41A1-9210-A188BCD2E703}" type="presParOf" srcId="{A7B39CED-C807-49CA-AA98-1E63DFED66FE}" destId="{6FDDC27B-CAB7-43E4-927C-0835F0E26AC4}" srcOrd="3" destOrd="0" presId="urn:microsoft.com/office/officeart/2005/8/layout/cycle4"/>
    <dgm:cxn modelId="{8EC3FC57-8CFE-4309-A019-233842FA557C}" type="presParOf" srcId="{6FDDC27B-CAB7-43E4-927C-0835F0E26AC4}" destId="{0CB6A097-8455-4FB5-B048-42278F1D8199}" srcOrd="0" destOrd="0" presId="urn:microsoft.com/office/officeart/2005/8/layout/cycle4"/>
    <dgm:cxn modelId="{6A8F449B-FAC5-4871-B91E-024AC7B2EF79}" type="presParOf" srcId="{6FDDC27B-CAB7-43E4-927C-0835F0E26AC4}" destId="{D4B24855-A4ED-447E-BD49-C0C5A248A654}" srcOrd="1" destOrd="0" presId="urn:microsoft.com/office/officeart/2005/8/layout/cycle4"/>
    <dgm:cxn modelId="{AB8A590E-A1BB-4EC9-B13E-E95FC6893976}" type="presParOf" srcId="{A7B39CED-C807-49CA-AA98-1E63DFED66FE}" destId="{07FEE29D-44B2-4004-B09B-094EEE45F5FE}" srcOrd="4" destOrd="0" presId="urn:microsoft.com/office/officeart/2005/8/layout/cycle4"/>
    <dgm:cxn modelId="{B23EE5BB-A5DC-4AB9-B4C2-3F9FE3D64BF1}" type="presParOf" srcId="{0C67F0E4-6231-4B7C-B663-847F6A33FA24}" destId="{B3C425D2-E119-4C0E-8546-F38C6DC5A1F0}" srcOrd="1" destOrd="0" presId="urn:microsoft.com/office/officeart/2005/8/layout/cycle4"/>
    <dgm:cxn modelId="{78545A1F-DB6D-4D23-BE79-223607EE4820}" type="presParOf" srcId="{B3C425D2-E119-4C0E-8546-F38C6DC5A1F0}" destId="{801DC670-6713-4145-8934-5D4DBC9D4454}" srcOrd="0" destOrd="0" presId="urn:microsoft.com/office/officeart/2005/8/layout/cycle4"/>
    <dgm:cxn modelId="{4EC83651-D9F5-41F8-AFAE-F6D3E2E9F458}" type="presParOf" srcId="{B3C425D2-E119-4C0E-8546-F38C6DC5A1F0}" destId="{BFF11DB9-2E55-4C57-AFFF-06E0251BCE7C}" srcOrd="1" destOrd="0" presId="urn:microsoft.com/office/officeart/2005/8/layout/cycle4"/>
    <dgm:cxn modelId="{2E528C92-2790-425E-AAF6-38B32123EF76}" type="presParOf" srcId="{B3C425D2-E119-4C0E-8546-F38C6DC5A1F0}" destId="{61B73589-60EA-4ED3-A780-51439EEA74FB}" srcOrd="2" destOrd="0" presId="urn:microsoft.com/office/officeart/2005/8/layout/cycle4"/>
    <dgm:cxn modelId="{BBB0488C-8FA0-49C9-9110-8827B7E771E7}" type="presParOf" srcId="{B3C425D2-E119-4C0E-8546-F38C6DC5A1F0}" destId="{1FC4EA25-59C1-4E00-B1BF-0719AA0AD407}" srcOrd="3" destOrd="0" presId="urn:microsoft.com/office/officeart/2005/8/layout/cycle4"/>
    <dgm:cxn modelId="{10D14EAE-8C31-43CD-AB6B-E826257CEFEE}" type="presParOf" srcId="{B3C425D2-E119-4C0E-8546-F38C6DC5A1F0}" destId="{389A4958-A661-4ED8-9ECC-8E9AB76D6BFB}" srcOrd="4" destOrd="0" presId="urn:microsoft.com/office/officeart/2005/8/layout/cycle4"/>
    <dgm:cxn modelId="{432C829B-E099-4DCA-83B7-AF73389CF8F8}" type="presParOf" srcId="{0C67F0E4-6231-4B7C-B663-847F6A33FA24}" destId="{03D03A18-B22B-4FC8-B85B-1CA6FCC408E5}" srcOrd="2" destOrd="0" presId="urn:microsoft.com/office/officeart/2005/8/layout/cycle4"/>
    <dgm:cxn modelId="{7931D4B6-6EED-4884-9FF4-51C777210F8E}" type="presParOf" srcId="{0C67F0E4-6231-4B7C-B663-847F6A33FA24}" destId="{6D549ED2-8477-4876-8184-13419006044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788B0-960A-4BD5-89ED-BF08D8DDE226}">
      <dsp:nvSpPr>
        <dsp:cNvPr id="0" name=""/>
        <dsp:cNvSpPr/>
      </dsp:nvSpPr>
      <dsp:spPr>
        <a:xfrm>
          <a:off x="1385002" y="1470028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224" y="0"/>
              </a:lnTo>
              <a:lnTo>
                <a:pt x="183224" y="698263"/>
              </a:lnTo>
              <a:lnTo>
                <a:pt x="366448" y="698263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799445"/>
        <a:ext cx="39428" cy="39428"/>
      </dsp:txXfrm>
    </dsp:sp>
    <dsp:sp modelId="{7A9A4601-A49B-4AC0-B106-F566AA2B3F7F}">
      <dsp:nvSpPr>
        <dsp:cNvPr id="0" name=""/>
        <dsp:cNvSpPr/>
      </dsp:nvSpPr>
      <dsp:spPr>
        <a:xfrm>
          <a:off x="1385002" y="1424308"/>
          <a:ext cx="3664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6448" y="45720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59065" y="1460867"/>
        <a:ext cx="18322" cy="18322"/>
      </dsp:txXfrm>
    </dsp:sp>
    <dsp:sp modelId="{EFD6EA81-108C-4404-B3BE-DED838D72A94}">
      <dsp:nvSpPr>
        <dsp:cNvPr id="0" name=""/>
        <dsp:cNvSpPr/>
      </dsp:nvSpPr>
      <dsp:spPr>
        <a:xfrm>
          <a:off x="1385002" y="771764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698263"/>
              </a:moveTo>
              <a:lnTo>
                <a:pt x="183224" y="698263"/>
              </a:lnTo>
              <a:lnTo>
                <a:pt x="183224" y="0"/>
              </a:lnTo>
              <a:lnTo>
                <a:pt x="366448" y="0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101182"/>
        <a:ext cx="39428" cy="39428"/>
      </dsp:txXfrm>
    </dsp:sp>
    <dsp:sp modelId="{FBA1D8E3-B212-40A4-9367-F5B80382E11F}">
      <dsp:nvSpPr>
        <dsp:cNvPr id="0" name=""/>
        <dsp:cNvSpPr/>
      </dsp:nvSpPr>
      <dsp:spPr>
        <a:xfrm rot="16200000">
          <a:off x="-364331" y="1190723"/>
          <a:ext cx="2940057" cy="558610"/>
        </a:xfrm>
        <a:prstGeom prst="rect">
          <a:avLst/>
        </a:prstGeom>
        <a:solidFill>
          <a:srgbClr val="D1662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-364331" y="1190723"/>
        <a:ext cx="2940057" cy="558610"/>
      </dsp:txXfrm>
    </dsp:sp>
    <dsp:sp modelId="{DB573871-A674-4273-8830-F03050226792}">
      <dsp:nvSpPr>
        <dsp:cNvPr id="0" name=""/>
        <dsp:cNvSpPr/>
      </dsp:nvSpPr>
      <dsp:spPr>
        <a:xfrm>
          <a:off x="1751451" y="492459"/>
          <a:ext cx="1832243" cy="558610"/>
        </a:xfrm>
        <a:prstGeom prst="rect">
          <a:avLst/>
        </a:prstGeom>
        <a:solidFill>
          <a:srgbClr val="FF7D1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492459"/>
        <a:ext cx="1832243" cy="558610"/>
      </dsp:txXfrm>
    </dsp:sp>
    <dsp:sp modelId="{8819E659-93F6-4A4C-9A75-2CB74E769F7A}">
      <dsp:nvSpPr>
        <dsp:cNvPr id="0" name=""/>
        <dsp:cNvSpPr/>
      </dsp:nvSpPr>
      <dsp:spPr>
        <a:xfrm>
          <a:off x="1751451" y="1190723"/>
          <a:ext cx="1832243" cy="558610"/>
        </a:xfrm>
        <a:prstGeom prst="rect">
          <a:avLst/>
        </a:prstGeom>
        <a:solidFill>
          <a:srgbClr val="FF7D1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1751451" y="1190723"/>
        <a:ext cx="1832243" cy="558610"/>
      </dsp:txXfrm>
    </dsp:sp>
    <dsp:sp modelId="{DABAD4C4-0E3F-4F0D-92DA-1D069C1BE552}">
      <dsp:nvSpPr>
        <dsp:cNvPr id="0" name=""/>
        <dsp:cNvSpPr/>
      </dsp:nvSpPr>
      <dsp:spPr>
        <a:xfrm>
          <a:off x="1751451" y="1888986"/>
          <a:ext cx="1832243" cy="558610"/>
        </a:xfrm>
        <a:prstGeom prst="rect">
          <a:avLst/>
        </a:prstGeom>
        <a:solidFill>
          <a:srgbClr val="FF7D1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1888986"/>
        <a:ext cx="1832243" cy="558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B4CE7-35F6-4767-99AC-70A8BA34D79F}">
      <dsp:nvSpPr>
        <dsp:cNvPr id="0" name=""/>
        <dsp:cNvSpPr/>
      </dsp:nvSpPr>
      <dsp:spPr>
        <a:xfrm>
          <a:off x="2678" y="345461"/>
          <a:ext cx="1171277" cy="702766"/>
        </a:xfrm>
        <a:prstGeom prst="flowChartProcess">
          <a:avLst/>
        </a:prstGeom>
        <a:solidFill>
          <a:srgbClr val="D1662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678" y="345461"/>
        <a:ext cx="1171277" cy="702766"/>
      </dsp:txXfrm>
    </dsp:sp>
    <dsp:sp modelId="{299CEF93-A13E-4042-A2DA-9BDDFA591027}">
      <dsp:nvSpPr>
        <dsp:cNvPr id="0" name=""/>
        <dsp:cNvSpPr/>
      </dsp:nvSpPr>
      <dsp:spPr>
        <a:xfrm>
          <a:off x="1291083" y="551606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D1662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291083" y="609701"/>
        <a:ext cx="173817" cy="174286"/>
      </dsp:txXfrm>
    </dsp:sp>
    <dsp:sp modelId="{31E970E5-DBA2-4A9D-AF0C-6917814E6025}">
      <dsp:nvSpPr>
        <dsp:cNvPr id="0" name=""/>
        <dsp:cNvSpPr/>
      </dsp:nvSpPr>
      <dsp:spPr>
        <a:xfrm>
          <a:off x="1642467" y="345461"/>
          <a:ext cx="1171277" cy="702766"/>
        </a:xfrm>
        <a:prstGeom prst="flowChartProcess">
          <a:avLst/>
        </a:prstGeom>
        <a:solidFill>
          <a:srgbClr val="D1662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42467" y="345461"/>
        <a:ext cx="1171277" cy="702766"/>
      </dsp:txXfrm>
    </dsp:sp>
    <dsp:sp modelId="{2D21C90F-FE9B-4871-917F-1E051F677DDA}">
      <dsp:nvSpPr>
        <dsp:cNvPr id="0" name=""/>
        <dsp:cNvSpPr/>
      </dsp:nvSpPr>
      <dsp:spPr>
        <a:xfrm>
          <a:off x="2930872" y="551606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D1662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930872" y="609701"/>
        <a:ext cx="173817" cy="174286"/>
      </dsp:txXfrm>
    </dsp:sp>
    <dsp:sp modelId="{2094AE5B-82BD-4BB4-829F-588187D11B1C}">
      <dsp:nvSpPr>
        <dsp:cNvPr id="0" name=""/>
        <dsp:cNvSpPr/>
      </dsp:nvSpPr>
      <dsp:spPr>
        <a:xfrm>
          <a:off x="3282255" y="345461"/>
          <a:ext cx="1171277" cy="702766"/>
        </a:xfrm>
        <a:prstGeom prst="flowChartProcess">
          <a:avLst/>
        </a:prstGeom>
        <a:solidFill>
          <a:srgbClr val="D1662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kern="1200" dirty="0"/>
        </a:p>
      </dsp:txBody>
      <dsp:txXfrm>
        <a:off x="3282255" y="345461"/>
        <a:ext cx="1171277" cy="702766"/>
      </dsp:txXfrm>
    </dsp:sp>
    <dsp:sp modelId="{C67F7D43-069A-4CE5-8066-2F3CEDAAF34F}">
      <dsp:nvSpPr>
        <dsp:cNvPr id="0" name=""/>
        <dsp:cNvSpPr/>
      </dsp:nvSpPr>
      <dsp:spPr>
        <a:xfrm>
          <a:off x="4570660" y="551606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D1662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4570660" y="609701"/>
        <a:ext cx="173817" cy="174286"/>
      </dsp:txXfrm>
    </dsp:sp>
    <dsp:sp modelId="{A0FEB2EF-EA84-4D9D-BD99-88E47A240ECA}">
      <dsp:nvSpPr>
        <dsp:cNvPr id="0" name=""/>
        <dsp:cNvSpPr/>
      </dsp:nvSpPr>
      <dsp:spPr>
        <a:xfrm>
          <a:off x="4922043" y="345461"/>
          <a:ext cx="1171277" cy="702766"/>
        </a:xfrm>
        <a:prstGeom prst="flowChartProcess">
          <a:avLst/>
        </a:prstGeom>
        <a:solidFill>
          <a:srgbClr val="D1662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000" kern="1200" dirty="0"/>
        </a:p>
      </dsp:txBody>
      <dsp:txXfrm>
        <a:off x="4922043" y="345461"/>
        <a:ext cx="1171277" cy="7027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B4CE7-35F6-4767-99AC-70A8BA34D79F}">
      <dsp:nvSpPr>
        <dsp:cNvPr id="0" name=""/>
        <dsp:cNvSpPr/>
      </dsp:nvSpPr>
      <dsp:spPr>
        <a:xfrm>
          <a:off x="2678" y="340016"/>
          <a:ext cx="1171277" cy="702766"/>
        </a:xfrm>
        <a:prstGeom prst="flowChartProcess">
          <a:avLst/>
        </a:prstGeom>
        <a:solidFill>
          <a:srgbClr val="FF7D1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678" y="340016"/>
        <a:ext cx="1171277" cy="702766"/>
      </dsp:txXfrm>
    </dsp:sp>
    <dsp:sp modelId="{299CEF93-A13E-4042-A2DA-9BDDFA591027}">
      <dsp:nvSpPr>
        <dsp:cNvPr id="0" name=""/>
        <dsp:cNvSpPr/>
      </dsp:nvSpPr>
      <dsp:spPr>
        <a:xfrm>
          <a:off x="1291083" y="5461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FF7D1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291083" y="604256"/>
        <a:ext cx="173817" cy="174286"/>
      </dsp:txXfrm>
    </dsp:sp>
    <dsp:sp modelId="{31E970E5-DBA2-4A9D-AF0C-6917814E6025}">
      <dsp:nvSpPr>
        <dsp:cNvPr id="0" name=""/>
        <dsp:cNvSpPr/>
      </dsp:nvSpPr>
      <dsp:spPr>
        <a:xfrm>
          <a:off x="1642467" y="340016"/>
          <a:ext cx="1171277" cy="702766"/>
        </a:xfrm>
        <a:prstGeom prst="flowChartProcess">
          <a:avLst/>
        </a:prstGeom>
        <a:solidFill>
          <a:srgbClr val="FF7D1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42467" y="340016"/>
        <a:ext cx="1171277" cy="702766"/>
      </dsp:txXfrm>
    </dsp:sp>
    <dsp:sp modelId="{2D21C90F-FE9B-4871-917F-1E051F677DDA}">
      <dsp:nvSpPr>
        <dsp:cNvPr id="0" name=""/>
        <dsp:cNvSpPr/>
      </dsp:nvSpPr>
      <dsp:spPr>
        <a:xfrm>
          <a:off x="2930872" y="5461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FF7D1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930872" y="604256"/>
        <a:ext cx="173817" cy="174286"/>
      </dsp:txXfrm>
    </dsp:sp>
    <dsp:sp modelId="{2094AE5B-82BD-4BB4-829F-588187D11B1C}">
      <dsp:nvSpPr>
        <dsp:cNvPr id="0" name=""/>
        <dsp:cNvSpPr/>
      </dsp:nvSpPr>
      <dsp:spPr>
        <a:xfrm>
          <a:off x="3282255" y="340016"/>
          <a:ext cx="1171277" cy="702766"/>
        </a:xfrm>
        <a:prstGeom prst="flowChartProcess">
          <a:avLst/>
        </a:prstGeom>
        <a:solidFill>
          <a:srgbClr val="FF7D1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100" kern="1200" dirty="0"/>
        </a:p>
      </dsp:txBody>
      <dsp:txXfrm>
        <a:off x="3282255" y="340016"/>
        <a:ext cx="1171277" cy="702766"/>
      </dsp:txXfrm>
    </dsp:sp>
    <dsp:sp modelId="{C67F7D43-069A-4CE5-8066-2F3CEDAAF34F}">
      <dsp:nvSpPr>
        <dsp:cNvPr id="0" name=""/>
        <dsp:cNvSpPr/>
      </dsp:nvSpPr>
      <dsp:spPr>
        <a:xfrm>
          <a:off x="4570660" y="5461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FF7D1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4570660" y="604256"/>
        <a:ext cx="173817" cy="174286"/>
      </dsp:txXfrm>
    </dsp:sp>
    <dsp:sp modelId="{A0FEB2EF-EA84-4D9D-BD99-88E47A240ECA}">
      <dsp:nvSpPr>
        <dsp:cNvPr id="0" name=""/>
        <dsp:cNvSpPr/>
      </dsp:nvSpPr>
      <dsp:spPr>
        <a:xfrm>
          <a:off x="4922043" y="340016"/>
          <a:ext cx="1171277" cy="702766"/>
        </a:xfrm>
        <a:prstGeom prst="flowChartProcess">
          <a:avLst/>
        </a:prstGeom>
        <a:solidFill>
          <a:srgbClr val="FF7D1A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kern="1200" dirty="0"/>
        </a:p>
      </dsp:txBody>
      <dsp:txXfrm>
        <a:off x="4922043" y="340016"/>
        <a:ext cx="1171277" cy="7027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58D7C-505B-4183-85B1-8E43FEF53A82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rgbClr val="FF7D1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21DBB-1205-4528-AD29-237231F29519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rgbClr val="FF7D1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C7DB7-4010-4997-BF7C-041524032768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rgbClr val="FF7D1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EC7FE-23E8-4404-99EA-F97B83D19D80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rgbClr val="FF7D1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F889C-50B6-47B9-AC3F-57441CC62727}">
      <dsp:nvSpPr>
        <dsp:cNvPr id="0" name=""/>
        <dsp:cNvSpPr/>
      </dsp:nvSpPr>
      <dsp:spPr>
        <a:xfrm>
          <a:off x="2032049" y="1145368"/>
          <a:ext cx="1255987" cy="1255987"/>
        </a:xfrm>
        <a:prstGeom prst="ellipse">
          <a:avLst/>
        </a:prstGeom>
        <a:solidFill>
          <a:srgbClr val="D1662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ts val="1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622300">
            <a:lnSpc>
              <a:spcPts val="1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15984" y="1329303"/>
        <a:ext cx="888117" cy="888117"/>
      </dsp:txXfrm>
    </dsp:sp>
    <dsp:sp modelId="{0CD16593-3C0D-4E2E-B74A-F16BE7255BDB}">
      <dsp:nvSpPr>
        <dsp:cNvPr id="0" name=""/>
        <dsp:cNvSpPr/>
      </dsp:nvSpPr>
      <dsp:spPr>
        <a:xfrm>
          <a:off x="2220447" y="1609"/>
          <a:ext cx="879190" cy="879190"/>
        </a:xfrm>
        <a:prstGeom prst="ellipse">
          <a:avLst/>
        </a:prstGeom>
        <a:solidFill>
          <a:srgbClr val="FF7D1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sp:txBody>
      <dsp:txXfrm>
        <a:off x="2349201" y="130363"/>
        <a:ext cx="621682" cy="621682"/>
      </dsp:txXfrm>
    </dsp:sp>
    <dsp:sp modelId="{B9D15024-915A-49DA-909E-F19F557C7BE9}">
      <dsp:nvSpPr>
        <dsp:cNvPr id="0" name=""/>
        <dsp:cNvSpPr/>
      </dsp:nvSpPr>
      <dsp:spPr>
        <a:xfrm>
          <a:off x="3552604" y="1333766"/>
          <a:ext cx="879190" cy="879190"/>
        </a:xfrm>
        <a:prstGeom prst="ellipse">
          <a:avLst/>
        </a:prstGeom>
        <a:solidFill>
          <a:srgbClr val="FF7D1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3681358" y="1462520"/>
        <a:ext cx="621682" cy="621682"/>
      </dsp:txXfrm>
    </dsp:sp>
    <dsp:sp modelId="{2FCFBB84-F833-43EB-84C5-3F4659E5D5B4}">
      <dsp:nvSpPr>
        <dsp:cNvPr id="0" name=""/>
        <dsp:cNvSpPr/>
      </dsp:nvSpPr>
      <dsp:spPr>
        <a:xfrm>
          <a:off x="2220447" y="2665923"/>
          <a:ext cx="879190" cy="879190"/>
        </a:xfrm>
        <a:prstGeom prst="ellipse">
          <a:avLst/>
        </a:prstGeom>
        <a:solidFill>
          <a:srgbClr val="FF7D1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2349201" y="2794677"/>
        <a:ext cx="621682" cy="621682"/>
      </dsp:txXfrm>
    </dsp:sp>
    <dsp:sp modelId="{55DB5AF5-1E33-4E8E-90F9-F749D7260220}">
      <dsp:nvSpPr>
        <dsp:cNvPr id="0" name=""/>
        <dsp:cNvSpPr/>
      </dsp:nvSpPr>
      <dsp:spPr>
        <a:xfrm>
          <a:off x="888290" y="1333766"/>
          <a:ext cx="879190" cy="879190"/>
        </a:xfrm>
        <a:prstGeom prst="ellipse">
          <a:avLst/>
        </a:prstGeom>
        <a:solidFill>
          <a:srgbClr val="FF7D1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1017044" y="1462520"/>
        <a:ext cx="621682" cy="6216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1AB61-91C3-46CF-BC4A-51A9EF6CDB51}">
      <dsp:nvSpPr>
        <dsp:cNvPr id="0" name=""/>
        <dsp:cNvSpPr/>
      </dsp:nvSpPr>
      <dsp:spPr>
        <a:xfrm>
          <a:off x="2189930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1662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565142" y="1854018"/>
        <a:ext cx="801865" cy="546132"/>
      </dsp:txXfrm>
    </dsp:sp>
    <dsp:sp modelId="{0CB6A097-8455-4FB5-B048-42278F1D8199}">
      <dsp:nvSpPr>
        <dsp:cNvPr id="0" name=""/>
        <dsp:cNvSpPr/>
      </dsp:nvSpPr>
      <dsp:spPr>
        <a:xfrm>
          <a:off x="241714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7D1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8A0200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b="1" kern="1200" spc="10" baseline="0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ea typeface="微软雅黑" pitchFamily="34" charset="-122"/>
            <a:cs typeface="Arial" panose="020B0604020202020204" pitchFamily="34" charset="0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8A0200"/>
            </a:solidFill>
          </a:endParaRPr>
        </a:p>
      </dsp:txBody>
      <dsp:txXfrm>
        <a:off x="258705" y="1854018"/>
        <a:ext cx="801865" cy="546132"/>
      </dsp:txXfrm>
    </dsp:sp>
    <dsp:sp modelId="{7D94316D-6B7C-4757-B8B7-716E3B96E523}">
      <dsp:nvSpPr>
        <dsp:cNvPr id="0" name=""/>
        <dsp:cNvSpPr/>
      </dsp:nvSpPr>
      <dsp:spPr>
        <a:xfrm>
          <a:off x="2189930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7D1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b="1" kern="1200" spc="10" baseline="0" dirty="0">
            <a:solidFill>
              <a:schemeClr val="tx1">
                <a:lumMod val="95000"/>
                <a:lumOff val="5000"/>
              </a:schemeClr>
            </a:solidFill>
            <a:latin typeface="Arial" panose="020B0604020202020204" pitchFamily="34" charset="0"/>
            <a:ea typeface="微软雅黑" pitchFamily="34" charset="-122"/>
            <a:cs typeface="Arial" panose="020B0604020202020204" pitchFamily="34" charset="0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565142" y="16991"/>
        <a:ext cx="801865" cy="546132"/>
      </dsp:txXfrm>
    </dsp:sp>
    <dsp:sp modelId="{CB6ED897-BA72-46D1-B768-9B451C352614}">
      <dsp:nvSpPr>
        <dsp:cNvPr id="0" name=""/>
        <dsp:cNvSpPr/>
      </dsp:nvSpPr>
      <dsp:spPr>
        <a:xfrm>
          <a:off x="241714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1662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58705" y="16991"/>
        <a:ext cx="801865" cy="546132"/>
      </dsp:txXfrm>
    </dsp:sp>
    <dsp:sp modelId="{801DC670-6713-4145-8934-5D4DBC9D4454}">
      <dsp:nvSpPr>
        <dsp:cNvPr id="0" name=""/>
        <dsp:cNvSpPr/>
      </dsp:nvSpPr>
      <dsp:spPr>
        <a:xfrm>
          <a:off x="742062" y="137777"/>
          <a:ext cx="1046622" cy="1046622"/>
        </a:xfrm>
        <a:prstGeom prst="pieWedge">
          <a:avLst/>
        </a:prstGeom>
        <a:solidFill>
          <a:srgbClr val="D1662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48610" y="444325"/>
        <a:ext cx="740074" cy="740074"/>
      </dsp:txXfrm>
    </dsp:sp>
    <dsp:sp modelId="{BFF11DB9-2E55-4C57-AFFF-06E0251BCE7C}">
      <dsp:nvSpPr>
        <dsp:cNvPr id="0" name=""/>
        <dsp:cNvSpPr/>
      </dsp:nvSpPr>
      <dsp:spPr>
        <a:xfrm rot="5400000">
          <a:off x="1837027" y="137777"/>
          <a:ext cx="1046622" cy="1046622"/>
        </a:xfrm>
        <a:prstGeom prst="pieWedge">
          <a:avLst/>
        </a:prstGeom>
        <a:solidFill>
          <a:srgbClr val="FF7D1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kern="1200" dirty="0"/>
        </a:p>
      </dsp:txBody>
      <dsp:txXfrm rot="-5400000">
        <a:off x="1837027" y="444325"/>
        <a:ext cx="740074" cy="740074"/>
      </dsp:txXfrm>
    </dsp:sp>
    <dsp:sp modelId="{61B73589-60EA-4ED3-A780-51439EEA74FB}">
      <dsp:nvSpPr>
        <dsp:cNvPr id="0" name=""/>
        <dsp:cNvSpPr/>
      </dsp:nvSpPr>
      <dsp:spPr>
        <a:xfrm rot="10800000">
          <a:off x="1837027" y="1232742"/>
          <a:ext cx="1046622" cy="1046622"/>
        </a:xfrm>
        <a:prstGeom prst="pieWedge">
          <a:avLst/>
        </a:prstGeom>
        <a:solidFill>
          <a:srgbClr val="D1662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spc="30" baseline="0" dirty="0"/>
        </a:p>
      </dsp:txBody>
      <dsp:txXfrm rot="10800000">
        <a:off x="1837027" y="1232742"/>
        <a:ext cx="740074" cy="740074"/>
      </dsp:txXfrm>
    </dsp:sp>
    <dsp:sp modelId="{1FC4EA25-59C1-4E00-B1BF-0719AA0AD407}">
      <dsp:nvSpPr>
        <dsp:cNvPr id="0" name=""/>
        <dsp:cNvSpPr/>
      </dsp:nvSpPr>
      <dsp:spPr>
        <a:xfrm rot="16200000">
          <a:off x="742062" y="1232742"/>
          <a:ext cx="1046622" cy="1046622"/>
        </a:xfrm>
        <a:prstGeom prst="pieWedge">
          <a:avLst/>
        </a:prstGeom>
        <a:solidFill>
          <a:srgbClr val="FF7D1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kern="1200" dirty="0"/>
        </a:p>
      </dsp:txBody>
      <dsp:txXfrm rot="5400000">
        <a:off x="1048610" y="1232742"/>
        <a:ext cx="740074" cy="740074"/>
      </dsp:txXfrm>
    </dsp:sp>
    <dsp:sp modelId="{03D03A18-B22B-4FC8-B85B-1CA6FCC408E5}">
      <dsp:nvSpPr>
        <dsp:cNvPr id="0" name=""/>
        <dsp:cNvSpPr/>
      </dsp:nvSpPr>
      <dsp:spPr>
        <a:xfrm>
          <a:off x="1632175" y="991028"/>
          <a:ext cx="361362" cy="314228"/>
        </a:xfrm>
        <a:prstGeom prst="circular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49ED2-8477-4876-8184-134190060446}">
      <dsp:nvSpPr>
        <dsp:cNvPr id="0" name=""/>
        <dsp:cNvSpPr/>
      </dsp:nvSpPr>
      <dsp:spPr>
        <a:xfrm rot="10800000">
          <a:off x="1632175" y="1111885"/>
          <a:ext cx="361362" cy="314228"/>
        </a:xfrm>
        <a:prstGeom prst="circular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type="pieWedge" r:blip="" rot="90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type="pieWedge" r:blip="" rot="90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type="pieWedge" r:blip="" rot="180">
                  <dgm:adjLst/>
                </dgm:shape>
              </dgm:if>
              <dgm:else name="Name40">
                <dgm:shape xmlns:r="http://schemas.openxmlformats.org/officeDocument/2006/relationships" type="pieWedge" r:blip="" rot="270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type="pieWedge" r:blip="" rot="270">
                  <dgm:adjLst/>
                </dgm:shape>
              </dgm:if>
              <dgm:else name="Name43">
                <dgm:shape xmlns:r="http://schemas.openxmlformats.org/officeDocument/2006/relationships" type="pieWedge" r:blip="" rot="180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type="leftCircularArrow" r:blip="" rot="180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type="circularArrow" r:blip="" rot="180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F0010-CBFC-47F7-9D2A-249891AF8B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C730FB-EB8A-40E1-9FD0-C20A339C7FB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EE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1902"/>
            <a:ext cx="9154525" cy="47815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794083"/>
            <a:ext cx="9154524" cy="29441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1" y="841773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1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165" indent="0" algn="ctr">
              <a:buNone/>
              <a:defRPr sz="1350"/>
            </a:lvl3pPr>
            <a:lvl4pPr marL="1028065" indent="0" algn="ctr">
              <a:buNone/>
              <a:defRPr sz="1200"/>
            </a:lvl4pPr>
            <a:lvl5pPr marL="1370965" indent="0" algn="ctr">
              <a:buNone/>
              <a:defRPr sz="1200"/>
            </a:lvl5pPr>
            <a:lvl6pPr marL="1713865" indent="0" algn="ctr">
              <a:buNone/>
              <a:defRPr sz="1200"/>
            </a:lvl6pPr>
            <a:lvl7pPr marL="2056130" indent="0" algn="ctr">
              <a:buNone/>
              <a:defRPr sz="1200"/>
            </a:lvl7pPr>
            <a:lvl8pPr marL="2399030" indent="0" algn="ctr">
              <a:buNone/>
              <a:defRPr sz="1200"/>
            </a:lvl8pPr>
            <a:lvl9pPr marL="274193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1628346-F09D-4E48-975D-661B2FE0983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583382BA-7B35-4CE5-B241-C75AE2554E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emf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3.xml"/><Relationship Id="rId8" Type="http://schemas.openxmlformats.org/officeDocument/2006/relationships/diagramLayout" Target="../diagrams/layout3.xml"/><Relationship Id="rId7" Type="http://schemas.openxmlformats.org/officeDocument/2006/relationships/diagramData" Target="../diagrams/data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2" Type="http://schemas.openxmlformats.org/officeDocument/2006/relationships/slideLayout" Target="../slideLayouts/slideLayout1.xml"/><Relationship Id="rId11" Type="http://schemas.microsoft.com/office/2007/relationships/diagramDrawing" Target="../diagrams/drawing3.xml"/><Relationship Id="rId10" Type="http://schemas.openxmlformats.org/officeDocument/2006/relationships/diagramColors" Target="../diagrams/colors3.xml"/><Relationship Id="rId1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1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emf"/><Relationship Id="rId1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1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emf"/><Relationship Id="rId1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jpeg"/><Relationship Id="rId1" Type="http://schemas.openxmlformats.org/officeDocument/2006/relationships/image" Target="../media/image8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emf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image" Target="../media/image8.emf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image" Target="../media/image8.emf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emf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emf"/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3" y="406310"/>
            <a:ext cx="5764919" cy="402100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26" y="4071523"/>
            <a:ext cx="2156238" cy="680562"/>
          </a:xfrm>
          <a:prstGeom prst="rect">
            <a:avLst/>
          </a:prstGeom>
          <a:effectLst>
            <a:outerShdw blurRad="266700" dist="76200" dir="5400000" sx="99000" sy="99000" algn="t" rotWithShape="0">
              <a:prstClr val="black">
                <a:alpha val="29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415" y="1447799"/>
            <a:ext cx="1493075" cy="3175878"/>
          </a:xfrm>
          <a:prstGeom prst="rect">
            <a:avLst/>
          </a:prstGeom>
          <a:effectLst>
            <a:outerShdw blurRad="165100" dist="63500" dir="5400000" sx="101000" sy="101000" algn="t" rotWithShape="0">
              <a:prstClr val="black">
                <a:alpha val="29000"/>
              </a:prstClr>
            </a:outerShdw>
          </a:effectLst>
        </p:spPr>
      </p:pic>
      <p:grpSp>
        <p:nvGrpSpPr>
          <p:cNvPr id="3" name="组合 2"/>
          <p:cNvGrpSpPr/>
          <p:nvPr/>
        </p:nvGrpSpPr>
        <p:grpSpPr>
          <a:xfrm>
            <a:off x="6007586" y="1245934"/>
            <a:ext cx="2975495" cy="1091424"/>
            <a:chOff x="6007586" y="1245934"/>
            <a:chExt cx="2975495" cy="1091424"/>
          </a:xfrm>
        </p:grpSpPr>
        <p:sp>
          <p:nvSpPr>
            <p:cNvPr id="17" name="文本框 16"/>
            <p:cNvSpPr txBox="1"/>
            <p:nvPr/>
          </p:nvSpPr>
          <p:spPr>
            <a:xfrm>
              <a:off x="6007586" y="1245934"/>
              <a:ext cx="2975495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33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POWERPOINT</a:t>
              </a:r>
              <a:endParaRPr lang="zh-CN" altLang="en-US" sz="33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019609" y="1737194"/>
              <a:ext cx="281359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330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2015</a:t>
              </a:r>
              <a:r>
                <a:rPr lang="zh-CN" altLang="en-US" sz="330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工作计划</a:t>
              </a:r>
              <a:endParaRPr lang="zh-CN" altLang="en-US" sz="330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165553" y="4256542"/>
            <a:ext cx="1667647" cy="466796"/>
            <a:chOff x="6964747" y="4112094"/>
            <a:chExt cx="1667647" cy="46679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4747" y="4174253"/>
              <a:ext cx="183926" cy="404637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7134996" y="4112094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dirty="0">
                  <a:solidFill>
                    <a:srgbClr val="D1662B"/>
                  </a:solidFill>
                  <a:latin typeface="Calibri Light" panose="020F0302020204030204"/>
                  <a:ea typeface="Adobe Gothic Std B" panose="020B0800000000000000" pitchFamily="34" charset="-128"/>
                </a:rPr>
                <a:t>RAPID</a:t>
              </a:r>
              <a:endParaRPr lang="zh-CN" altLang="en-US" dirty="0">
                <a:solidFill>
                  <a:srgbClr val="D1662B"/>
                </a:solidFill>
                <a:latin typeface="Calibri Light" panose="020F0302020204030204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746254" y="4112094"/>
              <a:ext cx="886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dirty="0">
                  <a:solidFill>
                    <a:srgbClr val="D1662B"/>
                  </a:solidFill>
                  <a:latin typeface="Calibri Light" panose="020F0302020204030204"/>
                  <a:ea typeface="Adobe Gothic Std B" panose="020B0800000000000000" pitchFamily="34" charset="-128"/>
                </a:rPr>
                <a:t>DESIGN</a:t>
              </a:r>
              <a:endParaRPr lang="zh-CN" altLang="en-US" dirty="0">
                <a:solidFill>
                  <a:srgbClr val="D1662B"/>
                </a:solidFill>
                <a:latin typeface="Calibri Light" panose="020F0302020204030204"/>
              </a:endParaRPr>
            </a:p>
          </p:txBody>
        </p:sp>
      </p:grpSp>
      <p:sp>
        <p:nvSpPr>
          <p:cNvPr id="26" name="椭圆 25"/>
          <p:cNvSpPr/>
          <p:nvPr/>
        </p:nvSpPr>
        <p:spPr>
          <a:xfrm>
            <a:off x="6144492" y="2441852"/>
            <a:ext cx="108000" cy="108000"/>
          </a:xfrm>
          <a:prstGeom prst="ellipse">
            <a:avLst/>
          </a:prstGeom>
          <a:solidFill>
            <a:srgbClr val="D16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308238" y="2441852"/>
            <a:ext cx="108000" cy="108000"/>
          </a:xfrm>
          <a:prstGeom prst="ellipse">
            <a:avLst/>
          </a:prstGeom>
          <a:solidFill>
            <a:srgbClr val="FF7D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6471984" y="2441852"/>
            <a:ext cx="108000" cy="108000"/>
          </a:xfrm>
          <a:prstGeom prst="ellipse">
            <a:avLst/>
          </a:prstGeom>
          <a:solidFill>
            <a:srgbClr val="FFA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6635730" y="2441852"/>
            <a:ext cx="108000" cy="108000"/>
          </a:xfrm>
          <a:prstGeom prst="ellipse">
            <a:avLst/>
          </a:prstGeom>
          <a:solidFill>
            <a:srgbClr val="FFC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736803" y="2388783"/>
            <a:ext cx="209639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D1662B"/>
                </a:solidFill>
                <a:latin typeface="Calibri Light" panose="020F0302020204030204"/>
                <a:ea typeface="Adobe Gothic Std B" panose="020B0800000000000000" pitchFamily="34" charset="-128"/>
              </a:rPr>
              <a:t>Shanghai Rapidesign Advertising Co.,ltd, </a:t>
            </a:r>
            <a:endParaRPr lang="zh-CN" altLang="en-US" sz="900" dirty="0">
              <a:solidFill>
                <a:srgbClr val="D1662B"/>
              </a:solidFill>
              <a:latin typeface="Calibri Light" panose="020F0302020204030204"/>
              <a:ea typeface="Adobe Gothic Std B" panose="020B0800000000000000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60876" y="281884"/>
            <a:ext cx="3129035" cy="547354"/>
            <a:chOff x="3114913" y="1639630"/>
            <a:chExt cx="3129035" cy="54735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14913" y="1639630"/>
              <a:ext cx="489125" cy="547354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3649059" y="1824839"/>
              <a:ext cx="2594889" cy="302866"/>
              <a:chOff x="1686166" y="3299716"/>
              <a:chExt cx="2594889" cy="30286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1274087" y="1134322"/>
            <a:ext cx="1870030" cy="3252722"/>
            <a:chOff x="1137785" y="950456"/>
            <a:chExt cx="1870030" cy="3252722"/>
          </a:xfrm>
        </p:grpSpPr>
        <p:grpSp>
          <p:nvGrpSpPr>
            <p:cNvPr id="11" name="组合 10"/>
            <p:cNvGrpSpPr/>
            <p:nvPr/>
          </p:nvGrpSpPr>
          <p:grpSpPr>
            <a:xfrm>
              <a:off x="1137785" y="1656505"/>
              <a:ext cx="1870030" cy="2546673"/>
              <a:chOff x="1119757" y="1818417"/>
              <a:chExt cx="1870030" cy="2546673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4380" y="1818417"/>
                <a:ext cx="1585951" cy="1369939"/>
              </a:xfrm>
              <a:prstGeom prst="rect">
                <a:avLst/>
              </a:prstGeom>
              <a:solidFill>
                <a:srgbClr val="EF6A54"/>
              </a:solidFill>
              <a:ln w="19050">
                <a:solidFill>
                  <a:srgbClr val="D1662B"/>
                </a:solidFill>
              </a:ln>
            </p:spPr>
          </p:pic>
          <p:grpSp>
            <p:nvGrpSpPr>
              <p:cNvPr id="16" name="组合 15"/>
              <p:cNvGrpSpPr/>
              <p:nvPr/>
            </p:nvGrpSpPr>
            <p:grpSpPr>
              <a:xfrm>
                <a:off x="1119757" y="3296122"/>
                <a:ext cx="1870030" cy="1068968"/>
                <a:chOff x="923556" y="1959945"/>
                <a:chExt cx="1870030" cy="1068968"/>
              </a:xfrm>
            </p:grpSpPr>
            <p:sp>
              <p:nvSpPr>
                <p:cNvPr id="17" name="矩形 91"/>
                <p:cNvSpPr>
                  <a:spLocks noChangeArrowheads="1"/>
                </p:cNvSpPr>
                <p:nvPr/>
              </p:nvSpPr>
              <p:spPr bwMode="auto">
                <a:xfrm>
                  <a:off x="923556" y="2244083"/>
                  <a:ext cx="187003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" name="文本框 17"/>
                <p:cNvSpPr txBox="1"/>
                <p:nvPr/>
              </p:nvSpPr>
              <p:spPr>
                <a:xfrm>
                  <a:off x="1336146" y="1959945"/>
                  <a:ext cx="10100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2" name="组合 11"/>
            <p:cNvGrpSpPr/>
            <p:nvPr/>
          </p:nvGrpSpPr>
          <p:grpSpPr>
            <a:xfrm>
              <a:off x="1775003" y="950456"/>
              <a:ext cx="621338" cy="621338"/>
              <a:chOff x="1661309" y="1098045"/>
              <a:chExt cx="621338" cy="621338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D1662B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3853592" y="1134322"/>
            <a:ext cx="1918617" cy="3251870"/>
            <a:chOff x="3717290" y="950456"/>
            <a:chExt cx="1918617" cy="3251870"/>
          </a:xfrm>
        </p:grpSpPr>
        <p:grpSp>
          <p:nvGrpSpPr>
            <p:cNvPr id="20" name="组合 19"/>
            <p:cNvGrpSpPr/>
            <p:nvPr/>
          </p:nvGrpSpPr>
          <p:grpSpPr>
            <a:xfrm>
              <a:off x="3717290" y="1662529"/>
              <a:ext cx="1918617" cy="2539797"/>
              <a:chOff x="3699262" y="1824441"/>
              <a:chExt cx="1918617" cy="2539797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3773758" y="1824441"/>
                <a:ext cx="1674048" cy="1409097"/>
                <a:chOff x="4679949" y="3802158"/>
                <a:chExt cx="1391638" cy="1171384"/>
              </a:xfrm>
            </p:grpSpPr>
            <p:sp>
              <p:nvSpPr>
                <p:cNvPr id="28" name="矩形 27"/>
                <p:cNvSpPr/>
                <p:nvPr/>
              </p:nvSpPr>
              <p:spPr>
                <a:xfrm>
                  <a:off x="4679949" y="3802158"/>
                  <a:ext cx="1391638" cy="117138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FF7D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29" name="图片 28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895348" y="3867959"/>
                  <a:ext cx="1038161" cy="11049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25" name="组合 24"/>
              <p:cNvGrpSpPr/>
              <p:nvPr/>
            </p:nvGrpSpPr>
            <p:grpSpPr>
              <a:xfrm>
                <a:off x="3699262" y="3316351"/>
                <a:ext cx="1918617" cy="1047887"/>
                <a:chOff x="3713581" y="3455497"/>
                <a:chExt cx="1918617" cy="1047887"/>
              </a:xfrm>
            </p:grpSpPr>
            <p:sp>
              <p:nvSpPr>
                <p:cNvPr id="26" name="文本框 25"/>
                <p:cNvSpPr txBox="1"/>
                <p:nvPr/>
              </p:nvSpPr>
              <p:spPr>
                <a:xfrm>
                  <a:off x="4125034" y="3455497"/>
                  <a:ext cx="117099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" name="矩形 26"/>
                <p:cNvSpPr>
                  <a:spLocks noChangeArrowheads="1"/>
                </p:cNvSpPr>
                <p:nvPr/>
              </p:nvSpPr>
              <p:spPr bwMode="auto">
                <a:xfrm>
                  <a:off x="3713581" y="3718554"/>
                  <a:ext cx="1918617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1" name="组合 20"/>
            <p:cNvGrpSpPr/>
            <p:nvPr/>
          </p:nvGrpSpPr>
          <p:grpSpPr>
            <a:xfrm>
              <a:off x="4332460" y="950456"/>
              <a:ext cx="621338" cy="621338"/>
              <a:chOff x="1661309" y="1098045"/>
              <a:chExt cx="621338" cy="621338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FF7D1A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448265" y="1134322"/>
            <a:ext cx="1933540" cy="3266883"/>
            <a:chOff x="6311963" y="950456"/>
            <a:chExt cx="1933540" cy="3266883"/>
          </a:xfrm>
        </p:grpSpPr>
        <p:grpSp>
          <p:nvGrpSpPr>
            <p:cNvPr id="31" name="组合 30"/>
            <p:cNvGrpSpPr/>
            <p:nvPr/>
          </p:nvGrpSpPr>
          <p:grpSpPr>
            <a:xfrm>
              <a:off x="6311963" y="1654980"/>
              <a:ext cx="1933540" cy="2562359"/>
              <a:chOff x="6293935" y="1816892"/>
              <a:chExt cx="1933540" cy="2562359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6375316" y="1816892"/>
                <a:ext cx="1627576" cy="1397331"/>
                <a:chOff x="5879147" y="780734"/>
                <a:chExt cx="1380496" cy="1185203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5879147" y="780734"/>
                  <a:ext cx="1380496" cy="11814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D166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40" name="图片 39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472" b="18921"/>
                <a:stretch>
                  <a:fillRect/>
                </a:stretch>
              </p:blipFill>
              <p:spPr>
                <a:xfrm>
                  <a:off x="6198636" y="802007"/>
                  <a:ext cx="827195" cy="116393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36" name="组合 35"/>
              <p:cNvGrpSpPr/>
              <p:nvPr/>
            </p:nvGrpSpPr>
            <p:grpSpPr>
              <a:xfrm>
                <a:off x="6293935" y="3297900"/>
                <a:ext cx="1933540" cy="1081351"/>
                <a:chOff x="923555" y="1936265"/>
                <a:chExt cx="1933540" cy="1081351"/>
              </a:xfrm>
            </p:grpSpPr>
            <p:sp>
              <p:nvSpPr>
                <p:cNvPr id="37" name="矩形 91"/>
                <p:cNvSpPr>
                  <a:spLocks noChangeArrowheads="1"/>
                </p:cNvSpPr>
                <p:nvPr/>
              </p:nvSpPr>
              <p:spPr bwMode="auto">
                <a:xfrm>
                  <a:off x="923555" y="2232786"/>
                  <a:ext cx="193354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1355923" y="1936265"/>
                  <a:ext cx="10266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/>
          </p:nvGrpSpPr>
          <p:grpSpPr>
            <a:xfrm>
              <a:off x="6884801" y="950456"/>
              <a:ext cx="621338" cy="621338"/>
              <a:chOff x="1661309" y="1098045"/>
              <a:chExt cx="621338" cy="621338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D1662B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887690" flipH="1">
            <a:off x="567810" y="2040996"/>
            <a:ext cx="1803557" cy="180355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927764" y="634886"/>
            <a:ext cx="1288473" cy="891755"/>
            <a:chOff x="3082636" y="523678"/>
            <a:chExt cx="1288473" cy="891755"/>
          </a:xfrm>
        </p:grpSpPr>
        <p:sp>
          <p:nvSpPr>
            <p:cNvPr id="8" name="文本框 7"/>
            <p:cNvSpPr txBox="1"/>
            <p:nvPr/>
          </p:nvSpPr>
          <p:spPr>
            <a:xfrm>
              <a:off x="3082636" y="523678"/>
              <a:ext cx="128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36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目录</a:t>
              </a:r>
              <a:endParaRPr lang="en-US" altLang="zh-CN" sz="36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53238" y="1015323"/>
              <a:ext cx="11826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0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Contents</a:t>
              </a:r>
              <a:endParaRPr lang="zh-CN" altLang="en-US" sz="20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013282" y="3457030"/>
            <a:ext cx="3230666" cy="623024"/>
            <a:chOff x="3013282" y="3457030"/>
            <a:chExt cx="3230666" cy="6230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398995">
              <a:off x="3013282" y="3457030"/>
              <a:ext cx="484575" cy="623024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3649059" y="3626362"/>
              <a:ext cx="2594889" cy="302866"/>
              <a:chOff x="1686166" y="3299716"/>
              <a:chExt cx="2594889" cy="302866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</a:t>
                </a:r>
                <a:r>
                  <a:rPr lang="zh-CN" altLang="en-US" sz="1400" b="1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987753" y="2280410"/>
            <a:ext cx="3256195" cy="520951"/>
            <a:chOff x="2987753" y="2280410"/>
            <a:chExt cx="3256195" cy="52095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777470">
              <a:off x="2987753" y="2280410"/>
              <a:ext cx="569789" cy="520951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3649059" y="2404367"/>
              <a:ext cx="2594889" cy="302866"/>
              <a:chOff x="1686166" y="3299716"/>
              <a:chExt cx="2594889" cy="302866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2927761" y="2912885"/>
            <a:ext cx="3316187" cy="429279"/>
            <a:chOff x="2927761" y="2912885"/>
            <a:chExt cx="3316187" cy="42927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7761" y="2912885"/>
              <a:ext cx="572372" cy="429279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/>
          </p:nvGrpSpPr>
          <p:grpSpPr>
            <a:xfrm>
              <a:off x="3649059" y="2984192"/>
              <a:ext cx="2594889" cy="302866"/>
              <a:chOff x="1686166" y="3299716"/>
              <a:chExt cx="2594889" cy="302866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sz="1400" b="1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3011008" y="1639630"/>
            <a:ext cx="3232940" cy="547354"/>
            <a:chOff x="3011008" y="1639630"/>
            <a:chExt cx="3232940" cy="54735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1008" y="1639630"/>
              <a:ext cx="489125" cy="547354"/>
            </a:xfrm>
            <a:prstGeom prst="rect">
              <a:avLst/>
            </a:prstGeom>
          </p:spPr>
        </p:pic>
        <p:grpSp>
          <p:nvGrpSpPr>
            <p:cNvPr id="23" name="组合 22"/>
            <p:cNvGrpSpPr/>
            <p:nvPr/>
          </p:nvGrpSpPr>
          <p:grpSpPr>
            <a:xfrm>
              <a:off x="3649059" y="1824839"/>
              <a:ext cx="2594889" cy="302866"/>
              <a:chOff x="1686166" y="3299716"/>
              <a:chExt cx="2594889" cy="302866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1400" b="1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712310">
            <a:off x="6742395" y="2040995"/>
            <a:ext cx="1803557" cy="18035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16845" y="348963"/>
            <a:ext cx="3173066" cy="520951"/>
            <a:chOff x="3070882" y="2280410"/>
            <a:chExt cx="3173066" cy="520951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777470">
              <a:off x="3070882" y="2280410"/>
              <a:ext cx="569789" cy="520951"/>
            </a:xfrm>
            <a:prstGeom prst="rect">
              <a:avLst/>
            </a:prstGeom>
          </p:spPr>
        </p:pic>
        <p:grpSp>
          <p:nvGrpSpPr>
            <p:cNvPr id="48" name="组合 47"/>
            <p:cNvGrpSpPr/>
            <p:nvPr/>
          </p:nvGrpSpPr>
          <p:grpSpPr>
            <a:xfrm>
              <a:off x="3649059" y="2404367"/>
              <a:ext cx="2594889" cy="302866"/>
              <a:chOff x="1686166" y="3299716"/>
              <a:chExt cx="2594889" cy="302866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680053" y="1032604"/>
            <a:ext cx="7845138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680053" y="1586602"/>
            <a:ext cx="7845138" cy="78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0" name="图示 9"/>
          <p:cNvGraphicFramePr/>
          <p:nvPr/>
        </p:nvGraphicFramePr>
        <p:xfrm>
          <a:off x="1509494" y="2346158"/>
          <a:ext cx="6096000" cy="1393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图示 10"/>
          <p:cNvGraphicFramePr/>
          <p:nvPr/>
        </p:nvGraphicFramePr>
        <p:xfrm>
          <a:off x="1509069" y="3245189"/>
          <a:ext cx="6096000" cy="1287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16845" y="348963"/>
            <a:ext cx="3173066" cy="520951"/>
            <a:chOff x="3070882" y="2280410"/>
            <a:chExt cx="3173066" cy="520951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777470">
              <a:off x="3070882" y="2280410"/>
              <a:ext cx="569789" cy="520951"/>
            </a:xfrm>
            <a:prstGeom prst="rect">
              <a:avLst/>
            </a:prstGeom>
          </p:spPr>
        </p:pic>
        <p:grpSp>
          <p:nvGrpSpPr>
            <p:cNvPr id="48" name="组合 47"/>
            <p:cNvGrpSpPr/>
            <p:nvPr/>
          </p:nvGrpSpPr>
          <p:grpSpPr>
            <a:xfrm>
              <a:off x="3649059" y="2404367"/>
              <a:ext cx="2594889" cy="302866"/>
              <a:chOff x="1686166" y="3299716"/>
              <a:chExt cx="2594889" cy="302866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2" name="TextBox 13"/>
          <p:cNvSpPr txBox="1"/>
          <p:nvPr/>
        </p:nvSpPr>
        <p:spPr bwMode="auto">
          <a:xfrm>
            <a:off x="2209102" y="2532895"/>
            <a:ext cx="1580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500" b="1" spc="130">
                <a:solidFill>
                  <a:srgbClr val="C30D2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1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点击添加标题</a:t>
            </a:r>
            <a:endParaRPr lang="zh-CN" altLang="en-US" sz="1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178220" y="1074852"/>
            <a:ext cx="1557910" cy="1088690"/>
            <a:chOff x="2001233" y="1094040"/>
            <a:chExt cx="1557910" cy="1088690"/>
          </a:xfrm>
        </p:grpSpPr>
        <p:sp>
          <p:nvSpPr>
            <p:cNvPr id="14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D1662B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246945" y="1094040"/>
              <a:ext cx="1150490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508321" y="1904503"/>
            <a:ext cx="1430971" cy="1603839"/>
            <a:chOff x="3331334" y="1923691"/>
            <a:chExt cx="1430971" cy="1603839"/>
          </a:xfrm>
        </p:grpSpPr>
        <p:sp>
          <p:nvSpPr>
            <p:cNvPr id="17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rgbClr val="FF7D1A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095591" y="2559072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80887" y="1926550"/>
            <a:ext cx="1434327" cy="1559746"/>
            <a:chOff x="803900" y="1945738"/>
            <a:chExt cx="1434327" cy="1559746"/>
          </a:xfrm>
        </p:grpSpPr>
        <p:sp>
          <p:nvSpPr>
            <p:cNvPr id="20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rgbClr val="FF7D1A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03900" y="2494326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163523" y="3249303"/>
            <a:ext cx="1596491" cy="1056299"/>
            <a:chOff x="1986536" y="3268491"/>
            <a:chExt cx="1596491" cy="1056299"/>
          </a:xfrm>
        </p:grpSpPr>
        <p:sp>
          <p:nvSpPr>
            <p:cNvPr id="23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D1662B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238227" y="4040097"/>
              <a:ext cx="113619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422618" y="1529834"/>
            <a:ext cx="2518195" cy="1181221"/>
            <a:chOff x="5440389" y="1411124"/>
            <a:chExt cx="2257829" cy="1181221"/>
          </a:xfrm>
        </p:grpSpPr>
        <p:sp>
          <p:nvSpPr>
            <p:cNvPr id="26" name="矩形 91"/>
            <p:cNvSpPr>
              <a:spLocks noChangeArrowheads="1"/>
            </p:cNvSpPr>
            <p:nvPr/>
          </p:nvSpPr>
          <p:spPr bwMode="auto">
            <a:xfrm>
              <a:off x="5440389" y="1768145"/>
              <a:ext cx="2257829" cy="8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449011" y="1411124"/>
              <a:ext cx="1108539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431238" y="2575804"/>
            <a:ext cx="2509575" cy="1404516"/>
            <a:chOff x="5449010" y="2469969"/>
            <a:chExt cx="2381892" cy="1404516"/>
          </a:xfrm>
        </p:grpSpPr>
        <p:sp>
          <p:nvSpPr>
            <p:cNvPr id="29" name="矩形 91"/>
            <p:cNvSpPr>
              <a:spLocks noChangeArrowheads="1"/>
            </p:cNvSpPr>
            <p:nvPr/>
          </p:nvSpPr>
          <p:spPr bwMode="auto">
            <a:xfrm>
              <a:off x="5449010" y="2797844"/>
              <a:ext cx="2381892" cy="1076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449010" y="246996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16845" y="348963"/>
            <a:ext cx="3173066" cy="520951"/>
            <a:chOff x="3070882" y="2280410"/>
            <a:chExt cx="3173066" cy="520951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777470">
              <a:off x="3070882" y="2280410"/>
              <a:ext cx="569789" cy="520951"/>
            </a:xfrm>
            <a:prstGeom prst="rect">
              <a:avLst/>
            </a:prstGeom>
          </p:spPr>
        </p:pic>
        <p:grpSp>
          <p:nvGrpSpPr>
            <p:cNvPr id="48" name="组合 47"/>
            <p:cNvGrpSpPr/>
            <p:nvPr/>
          </p:nvGrpSpPr>
          <p:grpSpPr>
            <a:xfrm>
              <a:off x="3649059" y="2404367"/>
              <a:ext cx="2594889" cy="302866"/>
              <a:chOff x="1686166" y="3299716"/>
              <a:chExt cx="2594889" cy="302866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8" name="Picture 4" descr="E:\JGQ\PPT 制作素材\shutterstock\shutterstock_10397072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8" r="6656"/>
          <a:stretch>
            <a:fillRect/>
          </a:stretch>
        </p:blipFill>
        <p:spPr bwMode="auto">
          <a:xfrm>
            <a:off x="5844709" y="1136787"/>
            <a:ext cx="2088232" cy="1727904"/>
          </a:xfrm>
          <a:prstGeom prst="hexagon">
            <a:avLst/>
          </a:prstGeom>
          <a:solidFill>
            <a:schemeClr val="bg2">
              <a:lumMod val="25000"/>
            </a:schemeClr>
          </a:solidFill>
          <a:ln w="3175">
            <a:solidFill>
              <a:srgbClr val="D1662B"/>
            </a:solidFill>
          </a:ln>
          <a:effectLst/>
        </p:spPr>
      </p:pic>
      <p:pic>
        <p:nvPicPr>
          <p:cNvPr id="9" name="Picture 2" descr="E:\JGQ\PPT 制作素材\shutterstock\shutterstock_783079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89" y="1136787"/>
            <a:ext cx="2088232" cy="1727904"/>
          </a:xfrm>
          <a:prstGeom prst="hexagon">
            <a:avLst/>
          </a:prstGeom>
          <a:solidFill>
            <a:srgbClr val="00B1B4"/>
          </a:solidFill>
          <a:ln w="3175">
            <a:solidFill>
              <a:srgbClr val="D1662B"/>
            </a:solidFill>
          </a:ln>
          <a:effectLst/>
        </p:spPr>
      </p:pic>
      <p:pic>
        <p:nvPicPr>
          <p:cNvPr id="10" name="Picture 3" descr="E:\JGQ\PPT 制作素材\shutterstock\shutterstock_12586045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21" t="156966" r="-254186" b="-150598"/>
          <a:stretch>
            <a:fillRect/>
          </a:stretch>
        </p:blipFill>
        <p:spPr bwMode="auto">
          <a:xfrm>
            <a:off x="3469976" y="1136784"/>
            <a:ext cx="2157178" cy="1727904"/>
          </a:xfrm>
          <a:prstGeom prst="hexagon">
            <a:avLst/>
          </a:prstGeom>
          <a:blipFill>
            <a:blip r:embed="rId5"/>
            <a:stretch>
              <a:fillRect/>
            </a:stretch>
          </a:blipFill>
          <a:ln w="3175">
            <a:solidFill>
              <a:srgbClr val="FF7D1A"/>
            </a:solidFill>
          </a:ln>
          <a:effectLst/>
        </p:spPr>
      </p:pic>
      <p:grpSp>
        <p:nvGrpSpPr>
          <p:cNvPr id="11" name="组合 10"/>
          <p:cNvGrpSpPr/>
          <p:nvPr/>
        </p:nvGrpSpPr>
        <p:grpSpPr bwMode="auto">
          <a:xfrm>
            <a:off x="3091811" y="1136817"/>
            <a:ext cx="2901950" cy="598488"/>
            <a:chOff x="3043240" y="1339815"/>
            <a:chExt cx="2902064" cy="598310"/>
          </a:xfrm>
          <a:solidFill>
            <a:srgbClr val="D1662B"/>
          </a:solidFill>
          <a:effectLst/>
        </p:grpSpPr>
        <p:sp>
          <p:nvSpPr>
            <p:cNvPr id="12" name="等腰三角形 41"/>
            <p:cNvSpPr/>
            <p:nvPr/>
          </p:nvSpPr>
          <p:spPr>
            <a:xfrm rot="10800000">
              <a:off x="5403945" y="1339815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" name="等腰三角形 41"/>
            <p:cNvSpPr/>
            <p:nvPr/>
          </p:nvSpPr>
          <p:spPr>
            <a:xfrm rot="10800000">
              <a:off x="3043240" y="1339815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 cap="sq">
              <a:solidFill>
                <a:schemeClr val="bg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>
                <a:defRPr/>
              </a:pPr>
              <a:endParaRPr lang="zh-CN" altLang="en-US" sz="3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 bwMode="auto">
          <a:xfrm>
            <a:off x="3091811" y="2267117"/>
            <a:ext cx="2901950" cy="596900"/>
            <a:chOff x="3043240" y="2469414"/>
            <a:chExt cx="2902064" cy="598310"/>
          </a:xfrm>
          <a:solidFill>
            <a:srgbClr val="FF7D1A"/>
          </a:solidFill>
          <a:effectLst/>
        </p:grpSpPr>
        <p:sp>
          <p:nvSpPr>
            <p:cNvPr id="15" name="等腰三角形 41"/>
            <p:cNvSpPr/>
            <p:nvPr/>
          </p:nvSpPr>
          <p:spPr>
            <a:xfrm>
              <a:off x="5403945" y="2469414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 cap="sq">
              <a:solidFill>
                <a:schemeClr val="bg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>
                <a:defRPr/>
              </a:pPr>
              <a:endParaRPr lang="zh-CN" altLang="en-US" sz="3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" name="等腰三角形 41"/>
            <p:cNvSpPr/>
            <p:nvPr/>
          </p:nvSpPr>
          <p:spPr>
            <a:xfrm>
              <a:off x="3043240" y="2469414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1137030" y="3096070"/>
            <a:ext cx="6964139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137030" y="3582733"/>
            <a:ext cx="6880225" cy="75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5years of making professional PPT, 500 case studies for the classical PPT, make sure you will be satisfied.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16845" y="348963"/>
            <a:ext cx="3173066" cy="520951"/>
            <a:chOff x="3070882" y="2280410"/>
            <a:chExt cx="3173066" cy="520951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777470">
              <a:off x="3070882" y="2280410"/>
              <a:ext cx="569789" cy="520951"/>
            </a:xfrm>
            <a:prstGeom prst="rect">
              <a:avLst/>
            </a:prstGeom>
          </p:spPr>
        </p:pic>
        <p:grpSp>
          <p:nvGrpSpPr>
            <p:cNvPr id="48" name="组合 47"/>
            <p:cNvGrpSpPr/>
            <p:nvPr/>
          </p:nvGrpSpPr>
          <p:grpSpPr>
            <a:xfrm>
              <a:off x="3649059" y="2404367"/>
              <a:ext cx="2594889" cy="302866"/>
              <a:chOff x="1686166" y="3299716"/>
              <a:chExt cx="2594889" cy="302866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496313" y="1318065"/>
            <a:ext cx="2509135" cy="2509135"/>
            <a:chOff x="675976" y="1235930"/>
            <a:chExt cx="2509135" cy="2509135"/>
          </a:xfrm>
        </p:grpSpPr>
        <p:sp>
          <p:nvSpPr>
            <p:cNvPr id="9" name="等腰三角形 8"/>
            <p:cNvSpPr/>
            <p:nvPr/>
          </p:nvSpPr>
          <p:spPr>
            <a:xfrm>
              <a:off x="675976" y="1235930"/>
              <a:ext cx="2509135" cy="2509135"/>
            </a:xfrm>
            <a:prstGeom prst="triangle">
              <a:avLst/>
            </a:prstGeom>
            <a:solidFill>
              <a:srgbClr val="D1662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 37"/>
            <p:cNvSpPr/>
            <p:nvPr/>
          </p:nvSpPr>
          <p:spPr bwMode="auto">
            <a:xfrm rot="20458948">
              <a:off x="1329943" y="2344872"/>
              <a:ext cx="934171" cy="547860"/>
            </a:xfrm>
            <a:custGeom>
              <a:avLst/>
              <a:gdLst>
                <a:gd name="T0" fmla="*/ 399 w 399"/>
                <a:gd name="T1" fmla="*/ 0 h 234"/>
                <a:gd name="T2" fmla="*/ 286 w 399"/>
                <a:gd name="T3" fmla="*/ 0 h 234"/>
                <a:gd name="T4" fmla="*/ 334 w 399"/>
                <a:gd name="T5" fmla="*/ 46 h 234"/>
                <a:gd name="T6" fmla="*/ 212 w 399"/>
                <a:gd name="T7" fmla="*/ 152 h 234"/>
                <a:gd name="T8" fmla="*/ 130 w 399"/>
                <a:gd name="T9" fmla="*/ 82 h 234"/>
                <a:gd name="T10" fmla="*/ 0 w 399"/>
                <a:gd name="T11" fmla="*/ 188 h 234"/>
                <a:gd name="T12" fmla="*/ 0 w 399"/>
                <a:gd name="T13" fmla="*/ 234 h 234"/>
                <a:gd name="T14" fmla="*/ 130 w 399"/>
                <a:gd name="T15" fmla="*/ 128 h 234"/>
                <a:gd name="T16" fmla="*/ 212 w 399"/>
                <a:gd name="T17" fmla="*/ 198 h 234"/>
                <a:gd name="T18" fmla="*/ 358 w 399"/>
                <a:gd name="T19" fmla="*/ 73 h 234"/>
                <a:gd name="T20" fmla="*/ 399 w 399"/>
                <a:gd name="T21" fmla="*/ 111 h 234"/>
                <a:gd name="T22" fmla="*/ 399 w 399"/>
                <a:gd name="T2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234">
                  <a:moveTo>
                    <a:pt x="399" y="0"/>
                  </a:moveTo>
                  <a:lnTo>
                    <a:pt x="286" y="0"/>
                  </a:lnTo>
                  <a:lnTo>
                    <a:pt x="334" y="46"/>
                  </a:lnTo>
                  <a:lnTo>
                    <a:pt x="212" y="152"/>
                  </a:lnTo>
                  <a:lnTo>
                    <a:pt x="130" y="82"/>
                  </a:lnTo>
                  <a:lnTo>
                    <a:pt x="0" y="188"/>
                  </a:lnTo>
                  <a:lnTo>
                    <a:pt x="0" y="234"/>
                  </a:lnTo>
                  <a:lnTo>
                    <a:pt x="130" y="128"/>
                  </a:lnTo>
                  <a:lnTo>
                    <a:pt x="212" y="198"/>
                  </a:lnTo>
                  <a:lnTo>
                    <a:pt x="358" y="73"/>
                  </a:lnTo>
                  <a:lnTo>
                    <a:pt x="399" y="11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2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668273" y="2776576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zh-CN" altLang="en-US" sz="3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任意多边形 11"/>
          <p:cNvSpPr/>
          <p:nvPr/>
        </p:nvSpPr>
        <p:spPr>
          <a:xfrm>
            <a:off x="2188553" y="1570326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FF7D1A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2188553" y="2238530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FF7D1A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2188553" y="2906734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FF7D1A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062233" y="1529332"/>
            <a:ext cx="4631760" cy="2015975"/>
            <a:chOff x="4241896" y="1447197"/>
            <a:chExt cx="4631760" cy="2015975"/>
          </a:xfrm>
        </p:grpSpPr>
        <p:sp>
          <p:nvSpPr>
            <p:cNvPr id="16" name="矩形 15"/>
            <p:cNvSpPr>
              <a:spLocks noChangeArrowheads="1"/>
            </p:cNvSpPr>
            <p:nvPr/>
          </p:nvSpPr>
          <p:spPr bwMode="auto">
            <a:xfrm>
              <a:off x="4241897" y="1447197"/>
              <a:ext cx="4631759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>
              <a:spLocks noChangeArrowheads="1"/>
            </p:cNvSpPr>
            <p:nvPr/>
          </p:nvSpPr>
          <p:spPr bwMode="auto">
            <a:xfrm>
              <a:off x="4241896" y="2609092"/>
              <a:ext cx="4631760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16845" y="348963"/>
            <a:ext cx="3173066" cy="520951"/>
            <a:chOff x="3070882" y="2280410"/>
            <a:chExt cx="3173066" cy="520951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777470">
              <a:off x="3070882" y="2280410"/>
              <a:ext cx="569789" cy="520951"/>
            </a:xfrm>
            <a:prstGeom prst="rect">
              <a:avLst/>
            </a:prstGeom>
          </p:spPr>
        </p:pic>
        <p:grpSp>
          <p:nvGrpSpPr>
            <p:cNvPr id="48" name="组合 47"/>
            <p:cNvGrpSpPr/>
            <p:nvPr/>
          </p:nvGrpSpPr>
          <p:grpSpPr>
            <a:xfrm>
              <a:off x="3649059" y="2404367"/>
              <a:ext cx="2594889" cy="302866"/>
              <a:chOff x="1686166" y="3299716"/>
              <a:chExt cx="2594889" cy="302866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0" y="1041401"/>
            <a:ext cx="9144000" cy="1911556"/>
          </a:xfrm>
          <a:prstGeom prst="rect">
            <a:avLst/>
          </a:prstGeom>
          <a:solidFill>
            <a:srgbClr val="D16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6" b="52297"/>
          <a:stretch>
            <a:fillRect/>
          </a:stretch>
        </p:blipFill>
        <p:spPr>
          <a:xfrm>
            <a:off x="0" y="1117862"/>
            <a:ext cx="9144000" cy="1752600"/>
          </a:xfrm>
          <a:prstGeom prst="rect">
            <a:avLst/>
          </a:prstGeom>
        </p:spPr>
      </p:pic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621499" y="3183569"/>
            <a:ext cx="365318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795136" y="3175158"/>
            <a:ext cx="36531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4795136" y="3752116"/>
            <a:ext cx="3886656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2.RAPIDPPT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621499" y="3752116"/>
            <a:ext cx="3873500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buClr>
                <a:srgbClr val="0070C0"/>
              </a:buClr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1.RAPIDPPT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887690" flipH="1">
            <a:off x="567810" y="2040996"/>
            <a:ext cx="1803557" cy="180355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927764" y="634886"/>
            <a:ext cx="1288473" cy="891755"/>
            <a:chOff x="3082636" y="523678"/>
            <a:chExt cx="1288473" cy="891755"/>
          </a:xfrm>
        </p:grpSpPr>
        <p:sp>
          <p:nvSpPr>
            <p:cNvPr id="8" name="文本框 7"/>
            <p:cNvSpPr txBox="1"/>
            <p:nvPr/>
          </p:nvSpPr>
          <p:spPr>
            <a:xfrm>
              <a:off x="3082636" y="523678"/>
              <a:ext cx="128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36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目录</a:t>
              </a:r>
              <a:endParaRPr lang="en-US" altLang="zh-CN" sz="36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53238" y="1015323"/>
              <a:ext cx="11826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0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Contents</a:t>
              </a:r>
              <a:endParaRPr lang="zh-CN" altLang="en-US" sz="20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013282" y="3457030"/>
            <a:ext cx="3230666" cy="623024"/>
            <a:chOff x="3013282" y="3457030"/>
            <a:chExt cx="3230666" cy="6230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398995">
              <a:off x="3013282" y="3457030"/>
              <a:ext cx="484575" cy="623024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3649059" y="3626362"/>
              <a:ext cx="2594889" cy="302866"/>
              <a:chOff x="1686166" y="3299716"/>
              <a:chExt cx="2594889" cy="302866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</a:t>
                </a:r>
                <a:r>
                  <a:rPr lang="zh-CN" altLang="en-US" sz="1400" b="1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987753" y="2280410"/>
            <a:ext cx="3256195" cy="520951"/>
            <a:chOff x="2987753" y="2280410"/>
            <a:chExt cx="3256195" cy="52095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777470">
              <a:off x="2987753" y="2280410"/>
              <a:ext cx="569789" cy="520951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3649059" y="2404367"/>
              <a:ext cx="2594889" cy="302866"/>
              <a:chOff x="1686166" y="3299716"/>
              <a:chExt cx="2594889" cy="302866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1400" b="1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2927761" y="2912885"/>
            <a:ext cx="3316187" cy="429279"/>
            <a:chOff x="2927761" y="2912885"/>
            <a:chExt cx="3316187" cy="42927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7761" y="2912885"/>
              <a:ext cx="572372" cy="429279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/>
          </p:nvGrpSpPr>
          <p:grpSpPr>
            <a:xfrm>
              <a:off x="3649059" y="2984192"/>
              <a:ext cx="2594889" cy="302866"/>
              <a:chOff x="1686166" y="3299716"/>
              <a:chExt cx="2594889" cy="302866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3011008" y="1639630"/>
            <a:ext cx="3232940" cy="547354"/>
            <a:chOff x="3011008" y="1639630"/>
            <a:chExt cx="3232940" cy="54735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1008" y="1639630"/>
              <a:ext cx="489125" cy="547354"/>
            </a:xfrm>
            <a:prstGeom prst="rect">
              <a:avLst/>
            </a:prstGeom>
          </p:spPr>
        </p:pic>
        <p:grpSp>
          <p:nvGrpSpPr>
            <p:cNvPr id="23" name="组合 22"/>
            <p:cNvGrpSpPr/>
            <p:nvPr/>
          </p:nvGrpSpPr>
          <p:grpSpPr>
            <a:xfrm>
              <a:off x="3649059" y="1824839"/>
              <a:ext cx="2594889" cy="302866"/>
              <a:chOff x="1686166" y="3299716"/>
              <a:chExt cx="2594889" cy="302866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1400" b="1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712310">
            <a:off x="6742395" y="2040995"/>
            <a:ext cx="1803557" cy="180355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84962" y="409648"/>
            <a:ext cx="3203545" cy="429279"/>
            <a:chOff x="2987395" y="2912885"/>
            <a:chExt cx="3203545" cy="42927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987395" y="2912885"/>
              <a:ext cx="572372" cy="429279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3596051" y="2977566"/>
              <a:ext cx="2594889" cy="302866"/>
              <a:chOff x="1633158" y="3293090"/>
              <a:chExt cx="2594889" cy="302866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1633158" y="3293090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047238" y="3311263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9" name="AutoShape 3"/>
          <p:cNvSpPr>
            <a:spLocks noChangeAspect="1" noChangeArrowheads="1" noTextEdit="1"/>
          </p:cNvSpPr>
          <p:nvPr/>
        </p:nvSpPr>
        <p:spPr bwMode="auto">
          <a:xfrm>
            <a:off x="1103388" y="1044596"/>
            <a:ext cx="6935733" cy="1596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0" name="Oval 5"/>
          <p:cNvSpPr>
            <a:spLocks noChangeArrowheads="1"/>
          </p:cNvSpPr>
          <p:nvPr/>
        </p:nvSpPr>
        <p:spPr bwMode="auto">
          <a:xfrm>
            <a:off x="5117710" y="1042500"/>
            <a:ext cx="1590639" cy="1596926"/>
          </a:xfrm>
          <a:prstGeom prst="ellipse">
            <a:avLst/>
          </a:prstGeom>
          <a:noFill/>
          <a:ln w="9525">
            <a:solidFill>
              <a:srgbClr val="FF7D1A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1" name="Oval 6"/>
          <p:cNvSpPr>
            <a:spLocks noChangeArrowheads="1"/>
          </p:cNvSpPr>
          <p:nvPr/>
        </p:nvSpPr>
        <p:spPr bwMode="auto">
          <a:xfrm>
            <a:off x="6450578" y="1042500"/>
            <a:ext cx="1590639" cy="1596926"/>
          </a:xfrm>
          <a:prstGeom prst="ellipse">
            <a:avLst/>
          </a:prstGeom>
          <a:solidFill>
            <a:srgbClr val="D1662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2" name="Oval 7"/>
          <p:cNvSpPr>
            <a:spLocks noChangeArrowheads="1"/>
          </p:cNvSpPr>
          <p:nvPr/>
        </p:nvSpPr>
        <p:spPr bwMode="auto">
          <a:xfrm>
            <a:off x="2441495" y="1042500"/>
            <a:ext cx="1590639" cy="1596926"/>
          </a:xfrm>
          <a:prstGeom prst="ellipse">
            <a:avLst/>
          </a:prstGeom>
          <a:noFill/>
          <a:ln w="9525">
            <a:solidFill>
              <a:srgbClr val="FF7D1A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3" name="Oval 8"/>
          <p:cNvSpPr>
            <a:spLocks noChangeArrowheads="1"/>
          </p:cNvSpPr>
          <p:nvPr/>
        </p:nvSpPr>
        <p:spPr bwMode="auto">
          <a:xfrm>
            <a:off x="3779602" y="1042500"/>
            <a:ext cx="1590639" cy="1596926"/>
          </a:xfrm>
          <a:prstGeom prst="ellipse">
            <a:avLst/>
          </a:prstGeom>
          <a:noFill/>
          <a:ln w="9525">
            <a:solidFill>
              <a:srgbClr val="FF7D1A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4" name="Oval 9"/>
          <p:cNvSpPr>
            <a:spLocks noChangeArrowheads="1"/>
          </p:cNvSpPr>
          <p:nvPr/>
        </p:nvSpPr>
        <p:spPr bwMode="auto">
          <a:xfrm>
            <a:off x="1103388" y="1042500"/>
            <a:ext cx="1590639" cy="1596926"/>
          </a:xfrm>
          <a:prstGeom prst="ellipse">
            <a:avLst/>
          </a:prstGeom>
          <a:noFill/>
          <a:ln>
            <a:solidFill>
              <a:srgbClr val="FF7D1A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5" name="矩形 5"/>
          <p:cNvSpPr>
            <a:spLocks noChangeArrowheads="1"/>
          </p:cNvSpPr>
          <p:nvPr/>
        </p:nvSpPr>
        <p:spPr bwMode="auto">
          <a:xfrm>
            <a:off x="1286247" y="1679996"/>
            <a:ext cx="1202573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charset="-122"/>
                <a:cs typeface="Arial Unicode MS" panose="020B0604020202020204" charset="-122"/>
              </a:rPr>
              <a:t>POWERFUL</a:t>
            </a:r>
            <a:endParaRPr lang="zh-CN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2728967" y="1682081"/>
            <a:ext cx="1120308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CREATIVE 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4125707" y="1680546"/>
            <a:ext cx="89319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PRETTY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5434179" y="1680546"/>
            <a:ext cx="96212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LOGICAL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29" name="Freeform 13"/>
          <p:cNvSpPr/>
          <p:nvPr/>
        </p:nvSpPr>
        <p:spPr bwMode="auto">
          <a:xfrm>
            <a:off x="2499491" y="1741696"/>
            <a:ext cx="133350" cy="141288"/>
          </a:xfrm>
          <a:custGeom>
            <a:avLst/>
            <a:gdLst>
              <a:gd name="T0" fmla="*/ 50 w 84"/>
              <a:gd name="T1" fmla="*/ 0 h 89"/>
              <a:gd name="T2" fmla="*/ 50 w 84"/>
              <a:gd name="T3" fmla="*/ 37 h 89"/>
              <a:gd name="T4" fmla="*/ 84 w 84"/>
              <a:gd name="T5" fmla="*/ 37 h 89"/>
              <a:gd name="T6" fmla="*/ 84 w 84"/>
              <a:gd name="T7" fmla="*/ 50 h 89"/>
              <a:gd name="T8" fmla="*/ 50 w 84"/>
              <a:gd name="T9" fmla="*/ 50 h 89"/>
              <a:gd name="T10" fmla="*/ 50 w 84"/>
              <a:gd name="T11" fmla="*/ 89 h 89"/>
              <a:gd name="T12" fmla="*/ 34 w 84"/>
              <a:gd name="T13" fmla="*/ 89 h 89"/>
              <a:gd name="T14" fmla="*/ 34 w 84"/>
              <a:gd name="T15" fmla="*/ 50 h 89"/>
              <a:gd name="T16" fmla="*/ 0 w 84"/>
              <a:gd name="T17" fmla="*/ 50 h 89"/>
              <a:gd name="T18" fmla="*/ 0 w 84"/>
              <a:gd name="T19" fmla="*/ 37 h 89"/>
              <a:gd name="T20" fmla="*/ 34 w 84"/>
              <a:gd name="T21" fmla="*/ 37 h 89"/>
              <a:gd name="T22" fmla="*/ 34 w 84"/>
              <a:gd name="T23" fmla="*/ 0 h 89"/>
              <a:gd name="T24" fmla="*/ 50 w 84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89">
                <a:moveTo>
                  <a:pt x="50" y="0"/>
                </a:moveTo>
                <a:lnTo>
                  <a:pt x="50" y="37"/>
                </a:lnTo>
                <a:lnTo>
                  <a:pt x="84" y="37"/>
                </a:lnTo>
                <a:lnTo>
                  <a:pt x="84" y="50"/>
                </a:lnTo>
                <a:lnTo>
                  <a:pt x="50" y="50"/>
                </a:lnTo>
                <a:lnTo>
                  <a:pt x="50" y="89"/>
                </a:lnTo>
                <a:lnTo>
                  <a:pt x="34" y="89"/>
                </a:lnTo>
                <a:lnTo>
                  <a:pt x="34" y="50"/>
                </a:lnTo>
                <a:lnTo>
                  <a:pt x="0" y="50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50" y="0"/>
                </a:lnTo>
                <a:close/>
              </a:path>
            </a:pathLst>
          </a:custGeom>
          <a:solidFill>
            <a:srgbClr val="D1662B"/>
          </a:solidFill>
          <a:ln>
            <a:solidFill>
              <a:srgbClr val="D1662B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0" name="Freeform 13"/>
          <p:cNvSpPr/>
          <p:nvPr/>
        </p:nvSpPr>
        <p:spPr bwMode="auto">
          <a:xfrm>
            <a:off x="3841909" y="1741696"/>
            <a:ext cx="133350" cy="141288"/>
          </a:xfrm>
          <a:custGeom>
            <a:avLst/>
            <a:gdLst>
              <a:gd name="T0" fmla="*/ 50 w 84"/>
              <a:gd name="T1" fmla="*/ 0 h 89"/>
              <a:gd name="T2" fmla="*/ 50 w 84"/>
              <a:gd name="T3" fmla="*/ 37 h 89"/>
              <a:gd name="T4" fmla="*/ 84 w 84"/>
              <a:gd name="T5" fmla="*/ 37 h 89"/>
              <a:gd name="T6" fmla="*/ 84 w 84"/>
              <a:gd name="T7" fmla="*/ 50 h 89"/>
              <a:gd name="T8" fmla="*/ 50 w 84"/>
              <a:gd name="T9" fmla="*/ 50 h 89"/>
              <a:gd name="T10" fmla="*/ 50 w 84"/>
              <a:gd name="T11" fmla="*/ 89 h 89"/>
              <a:gd name="T12" fmla="*/ 34 w 84"/>
              <a:gd name="T13" fmla="*/ 89 h 89"/>
              <a:gd name="T14" fmla="*/ 34 w 84"/>
              <a:gd name="T15" fmla="*/ 50 h 89"/>
              <a:gd name="T16" fmla="*/ 0 w 84"/>
              <a:gd name="T17" fmla="*/ 50 h 89"/>
              <a:gd name="T18" fmla="*/ 0 w 84"/>
              <a:gd name="T19" fmla="*/ 37 h 89"/>
              <a:gd name="T20" fmla="*/ 34 w 84"/>
              <a:gd name="T21" fmla="*/ 37 h 89"/>
              <a:gd name="T22" fmla="*/ 34 w 84"/>
              <a:gd name="T23" fmla="*/ 0 h 89"/>
              <a:gd name="T24" fmla="*/ 50 w 84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89">
                <a:moveTo>
                  <a:pt x="50" y="0"/>
                </a:moveTo>
                <a:lnTo>
                  <a:pt x="50" y="37"/>
                </a:lnTo>
                <a:lnTo>
                  <a:pt x="84" y="37"/>
                </a:lnTo>
                <a:lnTo>
                  <a:pt x="84" y="50"/>
                </a:lnTo>
                <a:lnTo>
                  <a:pt x="50" y="50"/>
                </a:lnTo>
                <a:lnTo>
                  <a:pt x="50" y="89"/>
                </a:lnTo>
                <a:lnTo>
                  <a:pt x="34" y="89"/>
                </a:lnTo>
                <a:lnTo>
                  <a:pt x="34" y="50"/>
                </a:lnTo>
                <a:lnTo>
                  <a:pt x="0" y="50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50" y="0"/>
                </a:lnTo>
                <a:close/>
              </a:path>
            </a:pathLst>
          </a:custGeom>
          <a:solidFill>
            <a:srgbClr val="D1662B"/>
          </a:solidFill>
          <a:ln>
            <a:solidFill>
              <a:srgbClr val="D1662B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1" name="Freeform 13"/>
          <p:cNvSpPr/>
          <p:nvPr/>
        </p:nvSpPr>
        <p:spPr bwMode="auto">
          <a:xfrm>
            <a:off x="5188269" y="1741696"/>
            <a:ext cx="133350" cy="141288"/>
          </a:xfrm>
          <a:custGeom>
            <a:avLst/>
            <a:gdLst>
              <a:gd name="T0" fmla="*/ 50 w 84"/>
              <a:gd name="T1" fmla="*/ 0 h 89"/>
              <a:gd name="T2" fmla="*/ 50 w 84"/>
              <a:gd name="T3" fmla="*/ 37 h 89"/>
              <a:gd name="T4" fmla="*/ 84 w 84"/>
              <a:gd name="T5" fmla="*/ 37 h 89"/>
              <a:gd name="T6" fmla="*/ 84 w 84"/>
              <a:gd name="T7" fmla="*/ 50 h 89"/>
              <a:gd name="T8" fmla="*/ 50 w 84"/>
              <a:gd name="T9" fmla="*/ 50 h 89"/>
              <a:gd name="T10" fmla="*/ 50 w 84"/>
              <a:gd name="T11" fmla="*/ 89 h 89"/>
              <a:gd name="T12" fmla="*/ 34 w 84"/>
              <a:gd name="T13" fmla="*/ 89 h 89"/>
              <a:gd name="T14" fmla="*/ 34 w 84"/>
              <a:gd name="T15" fmla="*/ 50 h 89"/>
              <a:gd name="T16" fmla="*/ 0 w 84"/>
              <a:gd name="T17" fmla="*/ 50 h 89"/>
              <a:gd name="T18" fmla="*/ 0 w 84"/>
              <a:gd name="T19" fmla="*/ 37 h 89"/>
              <a:gd name="T20" fmla="*/ 34 w 84"/>
              <a:gd name="T21" fmla="*/ 37 h 89"/>
              <a:gd name="T22" fmla="*/ 34 w 84"/>
              <a:gd name="T23" fmla="*/ 0 h 89"/>
              <a:gd name="T24" fmla="*/ 50 w 84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89">
                <a:moveTo>
                  <a:pt x="50" y="0"/>
                </a:moveTo>
                <a:lnTo>
                  <a:pt x="50" y="37"/>
                </a:lnTo>
                <a:lnTo>
                  <a:pt x="84" y="37"/>
                </a:lnTo>
                <a:lnTo>
                  <a:pt x="84" y="50"/>
                </a:lnTo>
                <a:lnTo>
                  <a:pt x="50" y="50"/>
                </a:lnTo>
                <a:lnTo>
                  <a:pt x="50" y="89"/>
                </a:lnTo>
                <a:lnTo>
                  <a:pt x="34" y="89"/>
                </a:lnTo>
                <a:lnTo>
                  <a:pt x="34" y="50"/>
                </a:lnTo>
                <a:lnTo>
                  <a:pt x="0" y="50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50" y="0"/>
                </a:lnTo>
                <a:close/>
              </a:path>
            </a:pathLst>
          </a:custGeom>
          <a:solidFill>
            <a:srgbClr val="D1662B"/>
          </a:solidFill>
          <a:ln>
            <a:solidFill>
              <a:srgbClr val="D1662B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512" y="1751513"/>
            <a:ext cx="135000" cy="9000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 bwMode="auto">
          <a:xfrm>
            <a:off x="6636073" y="1679996"/>
            <a:ext cx="1420518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OUR SERVICE</a:t>
            </a:r>
            <a:endParaRPr lang="en-US" altLang="zh-CN" sz="1400" dirty="0">
              <a:solidFill>
                <a:prstClr val="white"/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34" name="Text Box 11"/>
          <p:cNvSpPr txBox="1">
            <a:spLocks noChangeArrowheads="1"/>
          </p:cNvSpPr>
          <p:nvPr/>
        </p:nvSpPr>
        <p:spPr bwMode="auto">
          <a:xfrm>
            <a:off x="989071" y="3367095"/>
            <a:ext cx="7315383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18"/>
          <p:cNvSpPr>
            <a:spLocks noChangeArrowheads="1"/>
          </p:cNvSpPr>
          <p:nvPr/>
        </p:nvSpPr>
        <p:spPr bwMode="auto">
          <a:xfrm>
            <a:off x="1328742" y="3872116"/>
            <a:ext cx="663604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380389" y="2848887"/>
            <a:ext cx="2532747" cy="403403"/>
            <a:chOff x="3160902" y="2851000"/>
            <a:chExt cx="2532747" cy="403403"/>
          </a:xfrm>
        </p:grpSpPr>
        <p:grpSp>
          <p:nvGrpSpPr>
            <p:cNvPr id="37" name="组合 36"/>
            <p:cNvGrpSpPr/>
            <p:nvPr/>
          </p:nvGrpSpPr>
          <p:grpSpPr>
            <a:xfrm>
              <a:off x="3160902" y="2851000"/>
              <a:ext cx="2532747" cy="403403"/>
              <a:chOff x="-10744" y="2785455"/>
              <a:chExt cx="3767364" cy="600048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-10744" y="2828107"/>
                <a:ext cx="3767364" cy="557396"/>
              </a:xfrm>
              <a:prstGeom prst="rect">
                <a:avLst/>
              </a:prstGeom>
              <a:solidFill>
                <a:srgbClr val="D166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242034" y="2785455"/>
                <a:ext cx="1885805" cy="531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4475991" y="2871597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84962" y="409648"/>
            <a:ext cx="3203545" cy="429279"/>
            <a:chOff x="2987395" y="2912885"/>
            <a:chExt cx="3203545" cy="42927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987395" y="2912885"/>
              <a:ext cx="572372" cy="429279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3596051" y="2977566"/>
              <a:ext cx="2594889" cy="302866"/>
              <a:chOff x="1633158" y="3293090"/>
              <a:chExt cx="2594889" cy="302866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1633158" y="3293090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047238" y="3311263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5119183" y="1055886"/>
            <a:ext cx="871174" cy="874617"/>
            <a:chOff x="5268255" y="836733"/>
            <a:chExt cx="871174" cy="874617"/>
          </a:xfrm>
        </p:grpSpPr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5268255" y="836733"/>
              <a:ext cx="871174" cy="874617"/>
            </a:xfrm>
            <a:prstGeom prst="ellipse">
              <a:avLst/>
            </a:prstGeom>
            <a:solidFill>
              <a:srgbClr val="D1662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" name="Freeform 13"/>
            <p:cNvSpPr>
              <a:spLocks noEditPoints="1"/>
            </p:cNvSpPr>
            <p:nvPr/>
          </p:nvSpPr>
          <p:spPr bwMode="auto">
            <a:xfrm>
              <a:off x="5498895" y="1034141"/>
              <a:ext cx="382587" cy="492125"/>
            </a:xfrm>
            <a:custGeom>
              <a:avLst/>
              <a:gdLst>
                <a:gd name="T0" fmla="*/ 51 w 102"/>
                <a:gd name="T1" fmla="*/ 0 h 131"/>
                <a:gd name="T2" fmla="*/ 0 w 102"/>
                <a:gd name="T3" fmla="*/ 51 h 131"/>
                <a:gd name="T4" fmla="*/ 51 w 102"/>
                <a:gd name="T5" fmla="*/ 131 h 131"/>
                <a:gd name="T6" fmla="*/ 102 w 102"/>
                <a:gd name="T7" fmla="*/ 51 h 131"/>
                <a:gd name="T8" fmla="*/ 51 w 102"/>
                <a:gd name="T9" fmla="*/ 0 h 131"/>
                <a:gd name="T10" fmla="*/ 51 w 102"/>
                <a:gd name="T11" fmla="*/ 86 h 131"/>
                <a:gd name="T12" fmla="*/ 14 w 102"/>
                <a:gd name="T13" fmla="*/ 50 h 131"/>
                <a:gd name="T14" fmla="*/ 51 w 102"/>
                <a:gd name="T15" fmla="*/ 14 h 131"/>
                <a:gd name="T16" fmla="*/ 88 w 102"/>
                <a:gd name="T17" fmla="*/ 50 h 131"/>
                <a:gd name="T18" fmla="*/ 51 w 102"/>
                <a:gd name="T19" fmla="*/ 8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31"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39" y="131"/>
                    <a:pt x="51" y="131"/>
                  </a:cubicBezTo>
                  <a:cubicBezTo>
                    <a:pt x="65" y="131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  <a:moveTo>
                    <a:pt x="51" y="86"/>
                  </a:moveTo>
                  <a:cubicBezTo>
                    <a:pt x="30" y="86"/>
                    <a:pt x="14" y="70"/>
                    <a:pt x="14" y="50"/>
                  </a:cubicBezTo>
                  <a:cubicBezTo>
                    <a:pt x="14" y="30"/>
                    <a:pt x="30" y="14"/>
                    <a:pt x="51" y="14"/>
                  </a:cubicBezTo>
                  <a:cubicBezTo>
                    <a:pt x="72" y="14"/>
                    <a:pt x="88" y="30"/>
                    <a:pt x="88" y="50"/>
                  </a:cubicBezTo>
                  <a:cubicBezTo>
                    <a:pt x="88" y="70"/>
                    <a:pt x="72" y="86"/>
                    <a:pt x="51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255084" y="1055886"/>
            <a:ext cx="871174" cy="874617"/>
            <a:chOff x="6470831" y="836733"/>
            <a:chExt cx="871174" cy="874617"/>
          </a:xfrm>
        </p:grpSpPr>
        <p:grpSp>
          <p:nvGrpSpPr>
            <p:cNvPr id="12" name="组合 11"/>
            <p:cNvGrpSpPr/>
            <p:nvPr/>
          </p:nvGrpSpPr>
          <p:grpSpPr>
            <a:xfrm>
              <a:off x="6676237" y="1067480"/>
              <a:ext cx="514350" cy="386732"/>
              <a:chOff x="2231238" y="1865312"/>
              <a:chExt cx="514350" cy="386732"/>
            </a:xfrm>
          </p:grpSpPr>
          <p:sp>
            <p:nvSpPr>
              <p:cNvPr id="19" name="Freeform 11"/>
              <p:cNvSpPr/>
              <p:nvPr/>
            </p:nvSpPr>
            <p:spPr bwMode="auto">
              <a:xfrm>
                <a:off x="2231238" y="1993281"/>
                <a:ext cx="514350" cy="258763"/>
              </a:xfrm>
              <a:custGeom>
                <a:avLst/>
                <a:gdLst>
                  <a:gd name="T0" fmla="*/ 324 w 324"/>
                  <a:gd name="T1" fmla="*/ 0 h 163"/>
                  <a:gd name="T2" fmla="*/ 270 w 324"/>
                  <a:gd name="T3" fmla="*/ 163 h 163"/>
                  <a:gd name="T4" fmla="*/ 0 w 324"/>
                  <a:gd name="T5" fmla="*/ 163 h 163"/>
                  <a:gd name="T6" fmla="*/ 54 w 324"/>
                  <a:gd name="T7" fmla="*/ 0 h 163"/>
                  <a:gd name="T8" fmla="*/ 324 w 324"/>
                  <a:gd name="T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163">
                    <a:moveTo>
                      <a:pt x="324" y="0"/>
                    </a:moveTo>
                    <a:lnTo>
                      <a:pt x="270" y="163"/>
                    </a:lnTo>
                    <a:lnTo>
                      <a:pt x="0" y="163"/>
                    </a:lnTo>
                    <a:lnTo>
                      <a:pt x="54" y="0"/>
                    </a:lnTo>
                    <a:lnTo>
                      <a:pt x="324" y="0"/>
                    </a:lnTo>
                  </a:path>
                </a:pathLst>
              </a:custGeom>
              <a:solidFill>
                <a:srgbClr val="FF7D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2236788" y="1865312"/>
                <a:ext cx="449262" cy="338138"/>
              </a:xfrm>
              <a:custGeom>
                <a:avLst/>
                <a:gdLst>
                  <a:gd name="T0" fmla="*/ 44 w 283"/>
                  <a:gd name="T1" fmla="*/ 81 h 213"/>
                  <a:gd name="T2" fmla="*/ 49 w 283"/>
                  <a:gd name="T3" fmla="*/ 71 h 213"/>
                  <a:gd name="T4" fmla="*/ 59 w 283"/>
                  <a:gd name="T5" fmla="*/ 71 h 213"/>
                  <a:gd name="T6" fmla="*/ 283 w 283"/>
                  <a:gd name="T7" fmla="*/ 71 h 213"/>
                  <a:gd name="T8" fmla="*/ 283 w 283"/>
                  <a:gd name="T9" fmla="*/ 43 h 213"/>
                  <a:gd name="T10" fmla="*/ 184 w 283"/>
                  <a:gd name="T11" fmla="*/ 43 h 213"/>
                  <a:gd name="T12" fmla="*/ 149 w 283"/>
                  <a:gd name="T13" fmla="*/ 0 h 213"/>
                  <a:gd name="T14" fmla="*/ 18 w 283"/>
                  <a:gd name="T15" fmla="*/ 0 h 213"/>
                  <a:gd name="T16" fmla="*/ 0 w 283"/>
                  <a:gd name="T17" fmla="*/ 43 h 213"/>
                  <a:gd name="T18" fmla="*/ 0 w 283"/>
                  <a:gd name="T19" fmla="*/ 213 h 213"/>
                  <a:gd name="T20" fmla="*/ 44 w 283"/>
                  <a:gd name="T21" fmla="*/ 8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3" h="213">
                    <a:moveTo>
                      <a:pt x="44" y="81"/>
                    </a:moveTo>
                    <a:lnTo>
                      <a:pt x="49" y="71"/>
                    </a:lnTo>
                    <a:lnTo>
                      <a:pt x="59" y="71"/>
                    </a:lnTo>
                    <a:lnTo>
                      <a:pt x="283" y="71"/>
                    </a:lnTo>
                    <a:lnTo>
                      <a:pt x="283" y="43"/>
                    </a:lnTo>
                    <a:lnTo>
                      <a:pt x="184" y="43"/>
                    </a:lnTo>
                    <a:lnTo>
                      <a:pt x="149" y="0"/>
                    </a:lnTo>
                    <a:lnTo>
                      <a:pt x="18" y="0"/>
                    </a:lnTo>
                    <a:lnTo>
                      <a:pt x="0" y="43"/>
                    </a:lnTo>
                    <a:lnTo>
                      <a:pt x="0" y="213"/>
                    </a:lnTo>
                    <a:lnTo>
                      <a:pt x="44" y="81"/>
                    </a:lnTo>
                    <a:close/>
                  </a:path>
                </a:pathLst>
              </a:custGeom>
              <a:solidFill>
                <a:srgbClr val="FF7D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6470831" y="836733"/>
              <a:ext cx="871174" cy="874617"/>
            </a:xfrm>
            <a:prstGeom prst="ellipse">
              <a:avLst/>
            </a:prstGeom>
            <a:noFill/>
            <a:ln>
              <a:solidFill>
                <a:srgbClr val="FF7D1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418176" y="1055886"/>
            <a:ext cx="871174" cy="874617"/>
            <a:chOff x="7567248" y="836733"/>
            <a:chExt cx="871174" cy="874617"/>
          </a:xfrm>
        </p:grpSpPr>
        <p:sp>
          <p:nvSpPr>
            <p:cNvPr id="22" name="Freeform 5"/>
            <p:cNvSpPr>
              <a:spLocks noEditPoints="1"/>
            </p:cNvSpPr>
            <p:nvPr/>
          </p:nvSpPr>
          <p:spPr bwMode="auto">
            <a:xfrm>
              <a:off x="7748583" y="1034141"/>
              <a:ext cx="498475" cy="519113"/>
            </a:xfrm>
            <a:custGeom>
              <a:avLst/>
              <a:gdLst>
                <a:gd name="T0" fmla="*/ 129 w 133"/>
                <a:gd name="T1" fmla="*/ 119 h 138"/>
                <a:gd name="T2" fmla="*/ 104 w 133"/>
                <a:gd name="T3" fmla="*/ 93 h 138"/>
                <a:gd name="T4" fmla="*/ 93 w 133"/>
                <a:gd name="T5" fmla="*/ 90 h 138"/>
                <a:gd name="T6" fmla="*/ 90 w 133"/>
                <a:gd name="T7" fmla="*/ 86 h 138"/>
                <a:gd name="T8" fmla="*/ 103 w 133"/>
                <a:gd name="T9" fmla="*/ 52 h 138"/>
                <a:gd name="T10" fmla="*/ 51 w 133"/>
                <a:gd name="T11" fmla="*/ 0 h 138"/>
                <a:gd name="T12" fmla="*/ 0 w 133"/>
                <a:gd name="T13" fmla="*/ 52 h 138"/>
                <a:gd name="T14" fmla="*/ 51 w 133"/>
                <a:gd name="T15" fmla="*/ 103 h 138"/>
                <a:gd name="T16" fmla="*/ 82 w 133"/>
                <a:gd name="T17" fmla="*/ 93 h 138"/>
                <a:gd name="T18" fmla="*/ 86 w 133"/>
                <a:gd name="T19" fmla="*/ 97 h 138"/>
                <a:gd name="T20" fmla="*/ 88 w 133"/>
                <a:gd name="T21" fmla="*/ 109 h 138"/>
                <a:gd name="T22" fmla="*/ 113 w 133"/>
                <a:gd name="T23" fmla="*/ 135 h 138"/>
                <a:gd name="T24" fmla="*/ 121 w 133"/>
                <a:gd name="T25" fmla="*/ 138 h 138"/>
                <a:gd name="T26" fmla="*/ 129 w 133"/>
                <a:gd name="T27" fmla="*/ 135 h 138"/>
                <a:gd name="T28" fmla="*/ 129 w 133"/>
                <a:gd name="T29" fmla="*/ 119 h 138"/>
                <a:gd name="T30" fmla="*/ 51 w 133"/>
                <a:gd name="T31" fmla="*/ 84 h 138"/>
                <a:gd name="T32" fmla="*/ 19 w 133"/>
                <a:gd name="T33" fmla="*/ 52 h 138"/>
                <a:gd name="T34" fmla="*/ 51 w 133"/>
                <a:gd name="T35" fmla="*/ 19 h 138"/>
                <a:gd name="T36" fmla="*/ 84 w 133"/>
                <a:gd name="T37" fmla="*/ 52 h 138"/>
                <a:gd name="T38" fmla="*/ 51 w 133"/>
                <a:gd name="T39" fmla="*/ 8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8">
                  <a:moveTo>
                    <a:pt x="129" y="119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102" y="90"/>
                    <a:pt x="97" y="89"/>
                    <a:pt x="93" y="90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8" y="77"/>
                    <a:pt x="103" y="65"/>
                    <a:pt x="103" y="52"/>
                  </a:cubicBezTo>
                  <a:cubicBezTo>
                    <a:pt x="103" y="23"/>
                    <a:pt x="80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63" y="103"/>
                    <a:pt x="73" y="99"/>
                    <a:pt x="82" y="93"/>
                  </a:cubicBezTo>
                  <a:cubicBezTo>
                    <a:pt x="86" y="97"/>
                    <a:pt x="86" y="97"/>
                    <a:pt x="86" y="97"/>
                  </a:cubicBezTo>
                  <a:cubicBezTo>
                    <a:pt x="84" y="101"/>
                    <a:pt x="85" y="106"/>
                    <a:pt x="88" y="109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5" y="137"/>
                    <a:pt x="118" y="138"/>
                    <a:pt x="121" y="138"/>
                  </a:cubicBezTo>
                  <a:cubicBezTo>
                    <a:pt x="124" y="138"/>
                    <a:pt x="126" y="137"/>
                    <a:pt x="129" y="135"/>
                  </a:cubicBezTo>
                  <a:cubicBezTo>
                    <a:pt x="133" y="131"/>
                    <a:pt x="133" y="124"/>
                    <a:pt x="129" y="119"/>
                  </a:cubicBezTo>
                  <a:close/>
                  <a:moveTo>
                    <a:pt x="51" y="84"/>
                  </a:moveTo>
                  <a:cubicBezTo>
                    <a:pt x="33" y="84"/>
                    <a:pt x="19" y="70"/>
                    <a:pt x="19" y="52"/>
                  </a:cubicBezTo>
                  <a:cubicBezTo>
                    <a:pt x="19" y="33"/>
                    <a:pt x="33" y="19"/>
                    <a:pt x="51" y="19"/>
                  </a:cubicBezTo>
                  <a:cubicBezTo>
                    <a:pt x="70" y="19"/>
                    <a:pt x="84" y="33"/>
                    <a:pt x="84" y="52"/>
                  </a:cubicBezTo>
                  <a:cubicBezTo>
                    <a:pt x="84" y="70"/>
                    <a:pt x="70" y="84"/>
                    <a:pt x="51" y="84"/>
                  </a:cubicBezTo>
                  <a:close/>
                </a:path>
              </a:pathLst>
            </a:custGeom>
            <a:solidFill>
              <a:srgbClr val="FF7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3" name="Oval 9"/>
            <p:cNvSpPr>
              <a:spLocks noChangeArrowheads="1"/>
            </p:cNvSpPr>
            <p:nvPr/>
          </p:nvSpPr>
          <p:spPr bwMode="auto">
            <a:xfrm>
              <a:off x="7567248" y="836733"/>
              <a:ext cx="871174" cy="874617"/>
            </a:xfrm>
            <a:prstGeom prst="ellipse">
              <a:avLst/>
            </a:prstGeom>
            <a:noFill/>
            <a:ln>
              <a:solidFill>
                <a:srgbClr val="FF7D1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119183" y="2166269"/>
            <a:ext cx="871174" cy="874617"/>
            <a:chOff x="5268255" y="1947116"/>
            <a:chExt cx="871174" cy="874617"/>
          </a:xfrm>
        </p:grpSpPr>
        <p:grpSp>
          <p:nvGrpSpPr>
            <p:cNvPr id="25" name="组合 24"/>
            <p:cNvGrpSpPr/>
            <p:nvPr/>
          </p:nvGrpSpPr>
          <p:grpSpPr>
            <a:xfrm>
              <a:off x="5436439" y="2172492"/>
              <a:ext cx="577850" cy="423863"/>
              <a:chOff x="6527800" y="3987800"/>
              <a:chExt cx="577850" cy="423863"/>
            </a:xfrm>
          </p:grpSpPr>
          <p:sp>
            <p:nvSpPr>
              <p:cNvPr id="27" name="Freeform 7"/>
              <p:cNvSpPr/>
              <p:nvPr/>
            </p:nvSpPr>
            <p:spPr bwMode="auto">
              <a:xfrm>
                <a:off x="6527800" y="3987800"/>
                <a:ext cx="401637" cy="382588"/>
              </a:xfrm>
              <a:custGeom>
                <a:avLst/>
                <a:gdLst>
                  <a:gd name="T0" fmla="*/ 39 w 107"/>
                  <a:gd name="T1" fmla="*/ 75 h 102"/>
                  <a:gd name="T2" fmla="*/ 39 w 107"/>
                  <a:gd name="T3" fmla="*/ 75 h 102"/>
                  <a:gd name="T4" fmla="*/ 38 w 107"/>
                  <a:gd name="T5" fmla="*/ 75 h 102"/>
                  <a:gd name="T6" fmla="*/ 24 w 107"/>
                  <a:gd name="T7" fmla="*/ 81 h 102"/>
                  <a:gd name="T8" fmla="*/ 28 w 107"/>
                  <a:gd name="T9" fmla="*/ 71 h 102"/>
                  <a:gd name="T10" fmla="*/ 25 w 107"/>
                  <a:gd name="T11" fmla="*/ 69 h 102"/>
                  <a:gd name="T12" fmla="*/ 10 w 107"/>
                  <a:gd name="T13" fmla="*/ 44 h 102"/>
                  <a:gd name="T14" fmla="*/ 58 w 107"/>
                  <a:gd name="T15" fmla="*/ 9 h 102"/>
                  <a:gd name="T16" fmla="*/ 94 w 107"/>
                  <a:gd name="T17" fmla="*/ 21 h 102"/>
                  <a:gd name="T18" fmla="*/ 101 w 107"/>
                  <a:gd name="T19" fmla="*/ 21 h 102"/>
                  <a:gd name="T20" fmla="*/ 107 w 107"/>
                  <a:gd name="T21" fmla="*/ 21 h 102"/>
                  <a:gd name="T22" fmla="*/ 58 w 107"/>
                  <a:gd name="T23" fmla="*/ 0 h 102"/>
                  <a:gd name="T24" fmla="*/ 0 w 107"/>
                  <a:gd name="T25" fmla="*/ 44 h 102"/>
                  <a:gd name="T26" fmla="*/ 16 w 107"/>
                  <a:gd name="T27" fmla="*/ 74 h 102"/>
                  <a:gd name="T28" fmla="*/ 6 w 107"/>
                  <a:gd name="T29" fmla="*/ 102 h 102"/>
                  <a:gd name="T30" fmla="*/ 18 w 107"/>
                  <a:gd name="T31" fmla="*/ 95 h 102"/>
                  <a:gd name="T32" fmla="*/ 38 w 107"/>
                  <a:gd name="T33" fmla="*/ 85 h 102"/>
                  <a:gd name="T34" fmla="*/ 51 w 107"/>
                  <a:gd name="T35" fmla="*/ 88 h 102"/>
                  <a:gd name="T36" fmla="*/ 45 w 107"/>
                  <a:gd name="T37" fmla="*/ 77 h 102"/>
                  <a:gd name="T38" fmla="*/ 39 w 107"/>
                  <a:gd name="T39" fmla="*/ 7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02">
                    <a:moveTo>
                      <a:pt x="39" y="75"/>
                    </a:moveTo>
                    <a:cubicBezTo>
                      <a:pt x="39" y="75"/>
                      <a:pt x="39" y="75"/>
                      <a:pt x="39" y="75"/>
                    </a:cubicBezTo>
                    <a:cubicBezTo>
                      <a:pt x="38" y="75"/>
                      <a:pt x="38" y="75"/>
                      <a:pt x="38" y="75"/>
                    </a:cubicBezTo>
                    <a:cubicBezTo>
                      <a:pt x="37" y="75"/>
                      <a:pt x="35" y="75"/>
                      <a:pt x="24" y="8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15" y="62"/>
                      <a:pt x="10" y="53"/>
                      <a:pt x="10" y="44"/>
                    </a:cubicBezTo>
                    <a:cubicBezTo>
                      <a:pt x="10" y="25"/>
                      <a:pt x="31" y="9"/>
                      <a:pt x="58" y="9"/>
                    </a:cubicBezTo>
                    <a:cubicBezTo>
                      <a:pt x="72" y="9"/>
                      <a:pt x="85" y="14"/>
                      <a:pt x="94" y="21"/>
                    </a:cubicBezTo>
                    <a:cubicBezTo>
                      <a:pt x="96" y="21"/>
                      <a:pt x="98" y="21"/>
                      <a:pt x="101" y="21"/>
                    </a:cubicBezTo>
                    <a:cubicBezTo>
                      <a:pt x="103" y="21"/>
                      <a:pt x="105" y="21"/>
                      <a:pt x="107" y="21"/>
                    </a:cubicBezTo>
                    <a:cubicBezTo>
                      <a:pt x="97" y="8"/>
                      <a:pt x="79" y="0"/>
                      <a:pt x="58" y="0"/>
                    </a:cubicBezTo>
                    <a:cubicBezTo>
                      <a:pt x="26" y="0"/>
                      <a:pt x="0" y="19"/>
                      <a:pt x="0" y="44"/>
                    </a:cubicBezTo>
                    <a:cubicBezTo>
                      <a:pt x="0" y="55"/>
                      <a:pt x="6" y="66"/>
                      <a:pt x="16" y="74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25" y="91"/>
                      <a:pt x="35" y="86"/>
                      <a:pt x="38" y="85"/>
                    </a:cubicBezTo>
                    <a:cubicBezTo>
                      <a:pt x="42" y="86"/>
                      <a:pt x="47" y="87"/>
                      <a:pt x="51" y="88"/>
                    </a:cubicBezTo>
                    <a:cubicBezTo>
                      <a:pt x="48" y="84"/>
                      <a:pt x="46" y="81"/>
                      <a:pt x="45" y="77"/>
                    </a:cubicBezTo>
                    <a:cubicBezTo>
                      <a:pt x="43" y="76"/>
                      <a:pt x="41" y="76"/>
                      <a:pt x="39" y="75"/>
                    </a:cubicBezTo>
                    <a:close/>
                  </a:path>
                </a:pathLst>
              </a:custGeom>
              <a:solidFill>
                <a:srgbClr val="FF7D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8" name="Freeform 8"/>
              <p:cNvSpPr>
                <a:spLocks noEditPoints="1"/>
              </p:cNvSpPr>
              <p:nvPr/>
            </p:nvSpPr>
            <p:spPr bwMode="auto">
              <a:xfrm>
                <a:off x="6707188" y="4084638"/>
                <a:ext cx="398462" cy="327025"/>
              </a:xfrm>
              <a:custGeom>
                <a:avLst/>
                <a:gdLst>
                  <a:gd name="T0" fmla="*/ 106 w 106"/>
                  <a:gd name="T1" fmla="*/ 39 h 87"/>
                  <a:gd name="T2" fmla="*/ 53 w 106"/>
                  <a:gd name="T3" fmla="*/ 0 h 87"/>
                  <a:gd name="T4" fmla="*/ 0 w 106"/>
                  <a:gd name="T5" fmla="*/ 39 h 87"/>
                  <a:gd name="T6" fmla="*/ 53 w 106"/>
                  <a:gd name="T7" fmla="*/ 78 h 87"/>
                  <a:gd name="T8" fmla="*/ 73 w 106"/>
                  <a:gd name="T9" fmla="*/ 75 h 87"/>
                  <a:gd name="T10" fmla="*/ 95 w 106"/>
                  <a:gd name="T11" fmla="*/ 87 h 87"/>
                  <a:gd name="T12" fmla="*/ 88 w 106"/>
                  <a:gd name="T13" fmla="*/ 68 h 87"/>
                  <a:gd name="T14" fmla="*/ 106 w 106"/>
                  <a:gd name="T15" fmla="*/ 39 h 87"/>
                  <a:gd name="T16" fmla="*/ 81 w 106"/>
                  <a:gd name="T17" fmla="*/ 52 h 87"/>
                  <a:gd name="T18" fmla="*/ 26 w 106"/>
                  <a:gd name="T19" fmla="*/ 52 h 87"/>
                  <a:gd name="T20" fmla="*/ 26 w 106"/>
                  <a:gd name="T21" fmla="*/ 47 h 87"/>
                  <a:gd name="T22" fmla="*/ 81 w 106"/>
                  <a:gd name="T23" fmla="*/ 47 h 87"/>
                  <a:gd name="T24" fmla="*/ 81 w 106"/>
                  <a:gd name="T25" fmla="*/ 52 h 87"/>
                  <a:gd name="T26" fmla="*/ 81 w 106"/>
                  <a:gd name="T27" fmla="*/ 41 h 87"/>
                  <a:gd name="T28" fmla="*/ 26 w 106"/>
                  <a:gd name="T29" fmla="*/ 41 h 87"/>
                  <a:gd name="T30" fmla="*/ 26 w 106"/>
                  <a:gd name="T31" fmla="*/ 36 h 87"/>
                  <a:gd name="T32" fmla="*/ 81 w 106"/>
                  <a:gd name="T33" fmla="*/ 36 h 87"/>
                  <a:gd name="T34" fmla="*/ 81 w 106"/>
                  <a:gd name="T35" fmla="*/ 41 h 87"/>
                  <a:gd name="T36" fmla="*/ 81 w 106"/>
                  <a:gd name="T37" fmla="*/ 31 h 87"/>
                  <a:gd name="T38" fmla="*/ 26 w 106"/>
                  <a:gd name="T39" fmla="*/ 31 h 87"/>
                  <a:gd name="T40" fmla="*/ 26 w 106"/>
                  <a:gd name="T41" fmla="*/ 26 h 87"/>
                  <a:gd name="T42" fmla="*/ 81 w 106"/>
                  <a:gd name="T43" fmla="*/ 26 h 87"/>
                  <a:gd name="T44" fmla="*/ 81 w 106"/>
                  <a:gd name="T45" fmla="*/ 3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87">
                    <a:moveTo>
                      <a:pt x="106" y="39"/>
                    </a:moveTo>
                    <a:cubicBezTo>
                      <a:pt x="106" y="17"/>
                      <a:pt x="82" y="0"/>
                      <a:pt x="53" y="0"/>
                    </a:cubicBezTo>
                    <a:cubicBezTo>
                      <a:pt x="23" y="0"/>
                      <a:pt x="0" y="17"/>
                      <a:pt x="0" y="39"/>
                    </a:cubicBezTo>
                    <a:cubicBezTo>
                      <a:pt x="0" y="61"/>
                      <a:pt x="23" y="78"/>
                      <a:pt x="53" y="78"/>
                    </a:cubicBezTo>
                    <a:cubicBezTo>
                      <a:pt x="60" y="78"/>
                      <a:pt x="66" y="77"/>
                      <a:pt x="73" y="75"/>
                    </a:cubicBezTo>
                    <a:cubicBezTo>
                      <a:pt x="75" y="75"/>
                      <a:pt x="95" y="87"/>
                      <a:pt x="95" y="87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99" y="61"/>
                      <a:pt x="106" y="50"/>
                      <a:pt x="106" y="39"/>
                    </a:cubicBezTo>
                    <a:close/>
                    <a:moveTo>
                      <a:pt x="81" y="52"/>
                    </a:move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81" y="47"/>
                      <a:pt x="81" y="47"/>
                      <a:pt x="81" y="47"/>
                    </a:cubicBezTo>
                    <a:lnTo>
                      <a:pt x="81" y="52"/>
                    </a:lnTo>
                    <a:close/>
                    <a:moveTo>
                      <a:pt x="81" y="41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81" y="36"/>
                      <a:pt x="81" y="36"/>
                      <a:pt x="81" y="36"/>
                    </a:cubicBezTo>
                    <a:lnTo>
                      <a:pt x="81" y="41"/>
                    </a:lnTo>
                    <a:close/>
                    <a:moveTo>
                      <a:pt x="81" y="31"/>
                    </a:move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81" y="26"/>
                      <a:pt x="81" y="26"/>
                      <a:pt x="81" y="26"/>
                    </a:cubicBezTo>
                    <a:lnTo>
                      <a:pt x="81" y="31"/>
                    </a:lnTo>
                    <a:close/>
                  </a:path>
                </a:pathLst>
              </a:custGeom>
              <a:solidFill>
                <a:srgbClr val="FF7D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26" name="Oval 9"/>
            <p:cNvSpPr>
              <a:spLocks noChangeArrowheads="1"/>
            </p:cNvSpPr>
            <p:nvPr/>
          </p:nvSpPr>
          <p:spPr bwMode="auto">
            <a:xfrm>
              <a:off x="5268255" y="1947116"/>
              <a:ext cx="871174" cy="874617"/>
            </a:xfrm>
            <a:prstGeom prst="ellipse">
              <a:avLst/>
            </a:prstGeom>
            <a:noFill/>
            <a:ln>
              <a:solidFill>
                <a:srgbClr val="FF7D1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255084" y="2166269"/>
            <a:ext cx="871174" cy="874617"/>
            <a:chOff x="6470831" y="1947116"/>
            <a:chExt cx="871174" cy="874617"/>
          </a:xfrm>
        </p:grpSpPr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6696074" y="2232434"/>
              <a:ext cx="454025" cy="395288"/>
            </a:xfrm>
            <a:custGeom>
              <a:avLst/>
              <a:gdLst>
                <a:gd name="T0" fmla="*/ 104 w 121"/>
                <a:gd name="T1" fmla="*/ 0 h 105"/>
                <a:gd name="T2" fmla="*/ 17 w 121"/>
                <a:gd name="T3" fmla="*/ 0 h 105"/>
                <a:gd name="T4" fmla="*/ 0 w 121"/>
                <a:gd name="T5" fmla="*/ 17 h 105"/>
                <a:gd name="T6" fmla="*/ 0 w 121"/>
                <a:gd name="T7" fmla="*/ 63 h 105"/>
                <a:gd name="T8" fmla="*/ 17 w 121"/>
                <a:gd name="T9" fmla="*/ 80 h 105"/>
                <a:gd name="T10" fmla="*/ 31 w 121"/>
                <a:gd name="T11" fmla="*/ 80 h 105"/>
                <a:gd name="T12" fmla="*/ 13 w 121"/>
                <a:gd name="T13" fmla="*/ 105 h 105"/>
                <a:gd name="T14" fmla="*/ 64 w 121"/>
                <a:gd name="T15" fmla="*/ 80 h 105"/>
                <a:gd name="T16" fmla="*/ 104 w 121"/>
                <a:gd name="T17" fmla="*/ 80 h 105"/>
                <a:gd name="T18" fmla="*/ 121 w 121"/>
                <a:gd name="T19" fmla="*/ 63 h 105"/>
                <a:gd name="T20" fmla="*/ 121 w 121"/>
                <a:gd name="T21" fmla="*/ 17 h 105"/>
                <a:gd name="T22" fmla="*/ 104 w 121"/>
                <a:gd name="T23" fmla="*/ 0 h 105"/>
                <a:gd name="T24" fmla="*/ 35 w 121"/>
                <a:gd name="T25" fmla="*/ 48 h 105"/>
                <a:gd name="T26" fmla="*/ 28 w 121"/>
                <a:gd name="T27" fmla="*/ 40 h 105"/>
                <a:gd name="T28" fmla="*/ 35 w 121"/>
                <a:gd name="T29" fmla="*/ 33 h 105"/>
                <a:gd name="T30" fmla="*/ 42 w 121"/>
                <a:gd name="T31" fmla="*/ 40 h 105"/>
                <a:gd name="T32" fmla="*/ 35 w 121"/>
                <a:gd name="T33" fmla="*/ 48 h 105"/>
                <a:gd name="T34" fmla="*/ 61 w 121"/>
                <a:gd name="T35" fmla="*/ 48 h 105"/>
                <a:gd name="T36" fmla="*/ 53 w 121"/>
                <a:gd name="T37" fmla="*/ 40 h 105"/>
                <a:gd name="T38" fmla="*/ 61 w 121"/>
                <a:gd name="T39" fmla="*/ 33 h 105"/>
                <a:gd name="T40" fmla="*/ 68 w 121"/>
                <a:gd name="T41" fmla="*/ 40 h 105"/>
                <a:gd name="T42" fmla="*/ 61 w 121"/>
                <a:gd name="T43" fmla="*/ 48 h 105"/>
                <a:gd name="T44" fmla="*/ 86 w 121"/>
                <a:gd name="T45" fmla="*/ 48 h 105"/>
                <a:gd name="T46" fmla="*/ 79 w 121"/>
                <a:gd name="T47" fmla="*/ 40 h 105"/>
                <a:gd name="T48" fmla="*/ 86 w 121"/>
                <a:gd name="T49" fmla="*/ 33 h 105"/>
                <a:gd name="T50" fmla="*/ 94 w 121"/>
                <a:gd name="T51" fmla="*/ 40 h 105"/>
                <a:gd name="T52" fmla="*/ 86 w 121"/>
                <a:gd name="T53" fmla="*/ 4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1" h="105">
                  <a:moveTo>
                    <a:pt x="10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2"/>
                    <a:pt x="8" y="80"/>
                    <a:pt x="17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13" y="80"/>
                    <a:pt x="121" y="72"/>
                    <a:pt x="121" y="63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8"/>
                    <a:pt x="113" y="0"/>
                    <a:pt x="104" y="0"/>
                  </a:cubicBezTo>
                  <a:close/>
                  <a:moveTo>
                    <a:pt x="35" y="48"/>
                  </a:moveTo>
                  <a:cubicBezTo>
                    <a:pt x="31" y="48"/>
                    <a:pt x="28" y="44"/>
                    <a:pt x="28" y="40"/>
                  </a:cubicBezTo>
                  <a:cubicBezTo>
                    <a:pt x="28" y="36"/>
                    <a:pt x="31" y="33"/>
                    <a:pt x="35" y="33"/>
                  </a:cubicBezTo>
                  <a:cubicBezTo>
                    <a:pt x="39" y="33"/>
                    <a:pt x="42" y="36"/>
                    <a:pt x="42" y="40"/>
                  </a:cubicBezTo>
                  <a:cubicBezTo>
                    <a:pt x="42" y="44"/>
                    <a:pt x="39" y="48"/>
                    <a:pt x="35" y="48"/>
                  </a:cubicBezTo>
                  <a:close/>
                  <a:moveTo>
                    <a:pt x="61" y="48"/>
                  </a:moveTo>
                  <a:cubicBezTo>
                    <a:pt x="57" y="48"/>
                    <a:pt x="53" y="44"/>
                    <a:pt x="53" y="40"/>
                  </a:cubicBezTo>
                  <a:cubicBezTo>
                    <a:pt x="53" y="36"/>
                    <a:pt x="57" y="33"/>
                    <a:pt x="61" y="33"/>
                  </a:cubicBezTo>
                  <a:cubicBezTo>
                    <a:pt x="65" y="33"/>
                    <a:pt x="68" y="36"/>
                    <a:pt x="68" y="40"/>
                  </a:cubicBezTo>
                  <a:cubicBezTo>
                    <a:pt x="68" y="44"/>
                    <a:pt x="65" y="48"/>
                    <a:pt x="61" y="48"/>
                  </a:cubicBezTo>
                  <a:close/>
                  <a:moveTo>
                    <a:pt x="86" y="48"/>
                  </a:moveTo>
                  <a:cubicBezTo>
                    <a:pt x="82" y="48"/>
                    <a:pt x="79" y="44"/>
                    <a:pt x="79" y="40"/>
                  </a:cubicBezTo>
                  <a:cubicBezTo>
                    <a:pt x="79" y="36"/>
                    <a:pt x="82" y="33"/>
                    <a:pt x="86" y="33"/>
                  </a:cubicBezTo>
                  <a:cubicBezTo>
                    <a:pt x="90" y="33"/>
                    <a:pt x="94" y="36"/>
                    <a:pt x="94" y="40"/>
                  </a:cubicBezTo>
                  <a:cubicBezTo>
                    <a:pt x="94" y="44"/>
                    <a:pt x="90" y="48"/>
                    <a:pt x="86" y="48"/>
                  </a:cubicBezTo>
                  <a:close/>
                </a:path>
              </a:pathLst>
            </a:custGeom>
            <a:solidFill>
              <a:srgbClr val="D16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1" name="Oval 9"/>
            <p:cNvSpPr>
              <a:spLocks noChangeArrowheads="1"/>
            </p:cNvSpPr>
            <p:nvPr/>
          </p:nvSpPr>
          <p:spPr bwMode="auto">
            <a:xfrm>
              <a:off x="6470831" y="1947116"/>
              <a:ext cx="871174" cy="874617"/>
            </a:xfrm>
            <a:prstGeom prst="ellipse">
              <a:avLst/>
            </a:prstGeom>
            <a:noFill/>
            <a:ln>
              <a:solidFill>
                <a:srgbClr val="D1662B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131134" y="3367960"/>
            <a:ext cx="871174" cy="874617"/>
            <a:chOff x="5280206" y="3148807"/>
            <a:chExt cx="871174" cy="874617"/>
          </a:xfrm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5498895" y="3317033"/>
              <a:ext cx="503237" cy="538163"/>
            </a:xfrm>
            <a:custGeom>
              <a:avLst/>
              <a:gdLst>
                <a:gd name="T0" fmla="*/ 134 w 134"/>
                <a:gd name="T1" fmla="*/ 130 h 143"/>
                <a:gd name="T2" fmla="*/ 130 w 134"/>
                <a:gd name="T3" fmla="*/ 125 h 143"/>
                <a:gd name="T4" fmla="*/ 119 w 134"/>
                <a:gd name="T5" fmla="*/ 132 h 143"/>
                <a:gd name="T6" fmla="*/ 118 w 134"/>
                <a:gd name="T7" fmla="*/ 134 h 143"/>
                <a:gd name="T8" fmla="*/ 114 w 134"/>
                <a:gd name="T9" fmla="*/ 134 h 143"/>
                <a:gd name="T10" fmla="*/ 109 w 134"/>
                <a:gd name="T11" fmla="*/ 130 h 143"/>
                <a:gd name="T12" fmla="*/ 113 w 134"/>
                <a:gd name="T13" fmla="*/ 129 h 143"/>
                <a:gd name="T14" fmla="*/ 123 w 134"/>
                <a:gd name="T15" fmla="*/ 119 h 143"/>
                <a:gd name="T16" fmla="*/ 116 w 134"/>
                <a:gd name="T17" fmla="*/ 117 h 143"/>
                <a:gd name="T18" fmla="*/ 106 w 134"/>
                <a:gd name="T19" fmla="*/ 126 h 143"/>
                <a:gd name="T20" fmla="*/ 98 w 134"/>
                <a:gd name="T21" fmla="*/ 120 h 143"/>
                <a:gd name="T22" fmla="*/ 106 w 134"/>
                <a:gd name="T23" fmla="*/ 115 h 143"/>
                <a:gd name="T24" fmla="*/ 105 w 134"/>
                <a:gd name="T25" fmla="*/ 91 h 143"/>
                <a:gd name="T26" fmla="*/ 76 w 134"/>
                <a:gd name="T27" fmla="*/ 83 h 143"/>
                <a:gd name="T28" fmla="*/ 74 w 134"/>
                <a:gd name="T29" fmla="*/ 86 h 143"/>
                <a:gd name="T30" fmla="*/ 97 w 134"/>
                <a:gd name="T31" fmla="*/ 93 h 143"/>
                <a:gd name="T32" fmla="*/ 99 w 134"/>
                <a:gd name="T33" fmla="*/ 97 h 143"/>
                <a:gd name="T34" fmla="*/ 97 w 134"/>
                <a:gd name="T35" fmla="*/ 95 h 143"/>
                <a:gd name="T36" fmla="*/ 71 w 134"/>
                <a:gd name="T37" fmla="*/ 89 h 143"/>
                <a:gd name="T38" fmla="*/ 67 w 134"/>
                <a:gd name="T39" fmla="*/ 90 h 143"/>
                <a:gd name="T40" fmla="*/ 49 w 134"/>
                <a:gd name="T41" fmla="*/ 73 h 143"/>
                <a:gd name="T42" fmla="*/ 36 w 134"/>
                <a:gd name="T43" fmla="*/ 52 h 143"/>
                <a:gd name="T44" fmla="*/ 46 w 134"/>
                <a:gd name="T45" fmla="*/ 46 h 143"/>
                <a:gd name="T46" fmla="*/ 29 w 134"/>
                <a:gd name="T47" fmla="*/ 1 h 143"/>
                <a:gd name="T48" fmla="*/ 24 w 134"/>
                <a:gd name="T49" fmla="*/ 1 h 143"/>
                <a:gd name="T50" fmla="*/ 20 w 134"/>
                <a:gd name="T51" fmla="*/ 4 h 143"/>
                <a:gd name="T52" fmla="*/ 38 w 134"/>
                <a:gd name="T53" fmla="*/ 32 h 143"/>
                <a:gd name="T54" fmla="*/ 16 w 134"/>
                <a:gd name="T55" fmla="*/ 7 h 143"/>
                <a:gd name="T56" fmla="*/ 6 w 134"/>
                <a:gd name="T57" fmla="*/ 22 h 143"/>
                <a:gd name="T58" fmla="*/ 23 w 134"/>
                <a:gd name="T59" fmla="*/ 78 h 143"/>
                <a:gd name="T60" fmla="*/ 32 w 134"/>
                <a:gd name="T61" fmla="*/ 90 h 143"/>
                <a:gd name="T62" fmla="*/ 34 w 134"/>
                <a:gd name="T63" fmla="*/ 92 h 143"/>
                <a:gd name="T64" fmla="*/ 87 w 134"/>
                <a:gd name="T65" fmla="*/ 123 h 143"/>
                <a:gd name="T66" fmla="*/ 95 w 134"/>
                <a:gd name="T67" fmla="*/ 121 h 143"/>
                <a:gd name="T68" fmla="*/ 106 w 134"/>
                <a:gd name="T69" fmla="*/ 130 h 143"/>
                <a:gd name="T70" fmla="*/ 114 w 134"/>
                <a:gd name="T71" fmla="*/ 137 h 143"/>
                <a:gd name="T72" fmla="*/ 116 w 134"/>
                <a:gd name="T73" fmla="*/ 137 h 143"/>
                <a:gd name="T74" fmla="*/ 117 w 134"/>
                <a:gd name="T75" fmla="*/ 140 h 143"/>
                <a:gd name="T76" fmla="*/ 124 w 134"/>
                <a:gd name="T77" fmla="*/ 143 h 143"/>
                <a:gd name="T78" fmla="*/ 131 w 134"/>
                <a:gd name="T79" fmla="*/ 141 h 143"/>
                <a:gd name="T80" fmla="*/ 132 w 134"/>
                <a:gd name="T81" fmla="*/ 141 h 143"/>
                <a:gd name="T82" fmla="*/ 133 w 134"/>
                <a:gd name="T83" fmla="*/ 139 h 143"/>
                <a:gd name="T84" fmla="*/ 131 w 134"/>
                <a:gd name="T85" fmla="*/ 138 h 143"/>
                <a:gd name="T86" fmla="*/ 130 w 134"/>
                <a:gd name="T87" fmla="*/ 138 h 143"/>
                <a:gd name="T88" fmla="*/ 124 w 134"/>
                <a:gd name="T89" fmla="*/ 140 h 143"/>
                <a:gd name="T90" fmla="*/ 120 w 134"/>
                <a:gd name="T91" fmla="*/ 138 h 143"/>
                <a:gd name="T92" fmla="*/ 120 w 134"/>
                <a:gd name="T93" fmla="*/ 137 h 143"/>
                <a:gd name="T94" fmla="*/ 134 w 134"/>
                <a:gd name="T95" fmla="*/ 130 h 143"/>
                <a:gd name="T96" fmla="*/ 116 w 134"/>
                <a:gd name="T97" fmla="*/ 120 h 143"/>
                <a:gd name="T98" fmla="*/ 117 w 134"/>
                <a:gd name="T99" fmla="*/ 120 h 143"/>
                <a:gd name="T100" fmla="*/ 119 w 134"/>
                <a:gd name="T101" fmla="*/ 120 h 143"/>
                <a:gd name="T102" fmla="*/ 112 w 134"/>
                <a:gd name="T103" fmla="*/ 126 h 143"/>
                <a:gd name="T104" fmla="*/ 109 w 134"/>
                <a:gd name="T105" fmla="*/ 127 h 143"/>
                <a:gd name="T106" fmla="*/ 116 w 134"/>
                <a:gd name="T107" fmla="*/ 120 h 143"/>
                <a:gd name="T108" fmla="*/ 121 w 134"/>
                <a:gd name="T109" fmla="*/ 134 h 143"/>
                <a:gd name="T110" fmla="*/ 121 w 134"/>
                <a:gd name="T111" fmla="*/ 134 h 143"/>
                <a:gd name="T112" fmla="*/ 129 w 134"/>
                <a:gd name="T113" fmla="*/ 128 h 143"/>
                <a:gd name="T114" fmla="*/ 129 w 134"/>
                <a:gd name="T115" fmla="*/ 128 h 143"/>
                <a:gd name="T116" fmla="*/ 131 w 134"/>
                <a:gd name="T117" fmla="*/ 129 h 143"/>
                <a:gd name="T118" fmla="*/ 121 w 134"/>
                <a:gd name="T119" fmla="*/ 1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" h="143">
                  <a:moveTo>
                    <a:pt x="134" y="130"/>
                  </a:moveTo>
                  <a:cubicBezTo>
                    <a:pt x="134" y="128"/>
                    <a:pt x="133" y="126"/>
                    <a:pt x="130" y="125"/>
                  </a:cubicBezTo>
                  <a:cubicBezTo>
                    <a:pt x="126" y="125"/>
                    <a:pt x="122" y="128"/>
                    <a:pt x="119" y="132"/>
                  </a:cubicBezTo>
                  <a:cubicBezTo>
                    <a:pt x="118" y="133"/>
                    <a:pt x="118" y="133"/>
                    <a:pt x="118" y="134"/>
                  </a:cubicBezTo>
                  <a:cubicBezTo>
                    <a:pt x="116" y="134"/>
                    <a:pt x="115" y="134"/>
                    <a:pt x="114" y="134"/>
                  </a:cubicBezTo>
                  <a:cubicBezTo>
                    <a:pt x="111" y="133"/>
                    <a:pt x="109" y="132"/>
                    <a:pt x="109" y="130"/>
                  </a:cubicBezTo>
                  <a:cubicBezTo>
                    <a:pt x="110" y="130"/>
                    <a:pt x="111" y="130"/>
                    <a:pt x="113" y="129"/>
                  </a:cubicBezTo>
                  <a:cubicBezTo>
                    <a:pt x="120" y="127"/>
                    <a:pt x="123" y="123"/>
                    <a:pt x="123" y="119"/>
                  </a:cubicBezTo>
                  <a:cubicBezTo>
                    <a:pt x="122" y="118"/>
                    <a:pt x="120" y="116"/>
                    <a:pt x="116" y="117"/>
                  </a:cubicBezTo>
                  <a:cubicBezTo>
                    <a:pt x="111" y="117"/>
                    <a:pt x="107" y="122"/>
                    <a:pt x="106" y="126"/>
                  </a:cubicBezTo>
                  <a:cubicBezTo>
                    <a:pt x="103" y="125"/>
                    <a:pt x="100" y="122"/>
                    <a:pt x="98" y="120"/>
                  </a:cubicBezTo>
                  <a:cubicBezTo>
                    <a:pt x="101" y="118"/>
                    <a:pt x="103" y="117"/>
                    <a:pt x="106" y="115"/>
                  </a:cubicBezTo>
                  <a:cubicBezTo>
                    <a:pt x="116" y="107"/>
                    <a:pt x="108" y="94"/>
                    <a:pt x="105" y="91"/>
                  </a:cubicBezTo>
                  <a:cubicBezTo>
                    <a:pt x="94" y="79"/>
                    <a:pt x="77" y="81"/>
                    <a:pt x="76" y="83"/>
                  </a:cubicBezTo>
                  <a:cubicBezTo>
                    <a:pt x="75" y="84"/>
                    <a:pt x="75" y="85"/>
                    <a:pt x="74" y="86"/>
                  </a:cubicBezTo>
                  <a:cubicBezTo>
                    <a:pt x="78" y="85"/>
                    <a:pt x="89" y="85"/>
                    <a:pt x="97" y="93"/>
                  </a:cubicBezTo>
                  <a:cubicBezTo>
                    <a:pt x="98" y="94"/>
                    <a:pt x="99" y="95"/>
                    <a:pt x="99" y="97"/>
                  </a:cubicBezTo>
                  <a:cubicBezTo>
                    <a:pt x="99" y="96"/>
                    <a:pt x="98" y="95"/>
                    <a:pt x="97" y="95"/>
                  </a:cubicBezTo>
                  <a:cubicBezTo>
                    <a:pt x="88" y="86"/>
                    <a:pt x="75" y="87"/>
                    <a:pt x="71" y="89"/>
                  </a:cubicBezTo>
                  <a:cubicBezTo>
                    <a:pt x="70" y="90"/>
                    <a:pt x="69" y="90"/>
                    <a:pt x="67" y="90"/>
                  </a:cubicBezTo>
                  <a:cubicBezTo>
                    <a:pt x="64" y="90"/>
                    <a:pt x="54" y="79"/>
                    <a:pt x="49" y="73"/>
                  </a:cubicBezTo>
                  <a:cubicBezTo>
                    <a:pt x="45" y="68"/>
                    <a:pt x="35" y="56"/>
                    <a:pt x="36" y="52"/>
                  </a:cubicBezTo>
                  <a:cubicBezTo>
                    <a:pt x="37" y="46"/>
                    <a:pt x="43" y="48"/>
                    <a:pt x="46" y="46"/>
                  </a:cubicBezTo>
                  <a:cubicBezTo>
                    <a:pt x="50" y="43"/>
                    <a:pt x="50" y="11"/>
                    <a:pt x="29" y="1"/>
                  </a:cubicBezTo>
                  <a:cubicBezTo>
                    <a:pt x="28" y="0"/>
                    <a:pt x="26" y="0"/>
                    <a:pt x="24" y="1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32" y="10"/>
                    <a:pt x="38" y="25"/>
                    <a:pt x="38" y="32"/>
                  </a:cubicBezTo>
                  <a:cubicBezTo>
                    <a:pt x="34" y="23"/>
                    <a:pt x="27" y="12"/>
                    <a:pt x="16" y="7"/>
                  </a:cubicBezTo>
                  <a:cubicBezTo>
                    <a:pt x="12" y="11"/>
                    <a:pt x="8" y="15"/>
                    <a:pt x="6" y="22"/>
                  </a:cubicBezTo>
                  <a:cubicBezTo>
                    <a:pt x="4" y="31"/>
                    <a:pt x="0" y="45"/>
                    <a:pt x="23" y="78"/>
                  </a:cubicBezTo>
                  <a:cubicBezTo>
                    <a:pt x="24" y="81"/>
                    <a:pt x="27" y="85"/>
                    <a:pt x="32" y="90"/>
                  </a:cubicBezTo>
                  <a:cubicBezTo>
                    <a:pt x="32" y="91"/>
                    <a:pt x="33" y="91"/>
                    <a:pt x="34" y="92"/>
                  </a:cubicBezTo>
                  <a:cubicBezTo>
                    <a:pt x="63" y="124"/>
                    <a:pt x="78" y="123"/>
                    <a:pt x="87" y="123"/>
                  </a:cubicBezTo>
                  <a:cubicBezTo>
                    <a:pt x="90" y="122"/>
                    <a:pt x="92" y="122"/>
                    <a:pt x="95" y="121"/>
                  </a:cubicBezTo>
                  <a:cubicBezTo>
                    <a:pt x="97" y="125"/>
                    <a:pt x="101" y="128"/>
                    <a:pt x="106" y="130"/>
                  </a:cubicBezTo>
                  <a:cubicBezTo>
                    <a:pt x="106" y="132"/>
                    <a:pt x="107" y="136"/>
                    <a:pt x="114" y="137"/>
                  </a:cubicBezTo>
                  <a:cubicBezTo>
                    <a:pt x="115" y="137"/>
                    <a:pt x="116" y="137"/>
                    <a:pt x="116" y="137"/>
                  </a:cubicBezTo>
                  <a:cubicBezTo>
                    <a:pt x="116" y="138"/>
                    <a:pt x="117" y="139"/>
                    <a:pt x="117" y="140"/>
                  </a:cubicBezTo>
                  <a:cubicBezTo>
                    <a:pt x="118" y="142"/>
                    <a:pt x="120" y="143"/>
                    <a:pt x="124" y="143"/>
                  </a:cubicBezTo>
                  <a:cubicBezTo>
                    <a:pt x="127" y="143"/>
                    <a:pt x="130" y="142"/>
                    <a:pt x="131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3" y="141"/>
                    <a:pt x="133" y="140"/>
                    <a:pt x="133" y="139"/>
                  </a:cubicBezTo>
                  <a:cubicBezTo>
                    <a:pt x="133" y="138"/>
                    <a:pt x="132" y="138"/>
                    <a:pt x="131" y="138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29" y="139"/>
                    <a:pt x="127" y="140"/>
                    <a:pt x="124" y="140"/>
                  </a:cubicBezTo>
                  <a:cubicBezTo>
                    <a:pt x="122" y="140"/>
                    <a:pt x="120" y="139"/>
                    <a:pt x="120" y="138"/>
                  </a:cubicBezTo>
                  <a:cubicBezTo>
                    <a:pt x="120" y="138"/>
                    <a:pt x="120" y="138"/>
                    <a:pt x="120" y="137"/>
                  </a:cubicBezTo>
                  <a:cubicBezTo>
                    <a:pt x="128" y="137"/>
                    <a:pt x="133" y="133"/>
                    <a:pt x="134" y="130"/>
                  </a:cubicBezTo>
                  <a:close/>
                  <a:moveTo>
                    <a:pt x="116" y="120"/>
                  </a:moveTo>
                  <a:cubicBezTo>
                    <a:pt x="117" y="120"/>
                    <a:pt x="117" y="120"/>
                    <a:pt x="117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20" y="121"/>
                    <a:pt x="118" y="124"/>
                    <a:pt x="112" y="126"/>
                  </a:cubicBezTo>
                  <a:cubicBezTo>
                    <a:pt x="111" y="127"/>
                    <a:pt x="110" y="127"/>
                    <a:pt x="109" y="127"/>
                  </a:cubicBezTo>
                  <a:cubicBezTo>
                    <a:pt x="110" y="124"/>
                    <a:pt x="113" y="120"/>
                    <a:pt x="116" y="120"/>
                  </a:cubicBezTo>
                  <a:close/>
                  <a:moveTo>
                    <a:pt x="121" y="134"/>
                  </a:moveTo>
                  <a:cubicBezTo>
                    <a:pt x="121" y="134"/>
                    <a:pt x="121" y="134"/>
                    <a:pt x="121" y="134"/>
                  </a:cubicBezTo>
                  <a:cubicBezTo>
                    <a:pt x="124" y="131"/>
                    <a:pt x="127" y="128"/>
                    <a:pt x="129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1" y="129"/>
                    <a:pt x="131" y="129"/>
                  </a:cubicBezTo>
                  <a:cubicBezTo>
                    <a:pt x="130" y="131"/>
                    <a:pt x="127" y="133"/>
                    <a:pt x="121" y="134"/>
                  </a:cubicBezTo>
                  <a:close/>
                </a:path>
              </a:pathLst>
            </a:custGeom>
            <a:solidFill>
              <a:srgbClr val="D16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4" name="Oval 9"/>
            <p:cNvSpPr>
              <a:spLocks noChangeArrowheads="1"/>
            </p:cNvSpPr>
            <p:nvPr/>
          </p:nvSpPr>
          <p:spPr bwMode="auto">
            <a:xfrm>
              <a:off x="5280206" y="3148807"/>
              <a:ext cx="871174" cy="874617"/>
            </a:xfrm>
            <a:prstGeom prst="ellipse">
              <a:avLst/>
            </a:prstGeom>
            <a:noFill/>
            <a:ln>
              <a:solidFill>
                <a:srgbClr val="D1662B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413162" y="2166269"/>
            <a:ext cx="871174" cy="874617"/>
            <a:chOff x="7562234" y="1947116"/>
            <a:chExt cx="871174" cy="874617"/>
          </a:xfrm>
        </p:grpSpPr>
        <p:sp>
          <p:nvSpPr>
            <p:cNvPr id="36" name="Oval 9"/>
            <p:cNvSpPr>
              <a:spLocks noChangeArrowheads="1"/>
            </p:cNvSpPr>
            <p:nvPr/>
          </p:nvSpPr>
          <p:spPr bwMode="auto">
            <a:xfrm>
              <a:off x="7562234" y="1947116"/>
              <a:ext cx="871174" cy="874617"/>
            </a:xfrm>
            <a:prstGeom prst="ellipse">
              <a:avLst/>
            </a:prstGeom>
            <a:noFill/>
            <a:ln>
              <a:solidFill>
                <a:srgbClr val="D1662B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7" name="Freeform 17"/>
            <p:cNvSpPr/>
            <p:nvPr/>
          </p:nvSpPr>
          <p:spPr bwMode="auto">
            <a:xfrm>
              <a:off x="7748583" y="2149884"/>
              <a:ext cx="500063" cy="465138"/>
            </a:xfrm>
            <a:custGeom>
              <a:avLst/>
              <a:gdLst>
                <a:gd name="T0" fmla="*/ 124 w 133"/>
                <a:gd name="T1" fmla="*/ 84 h 123"/>
                <a:gd name="T2" fmla="*/ 133 w 133"/>
                <a:gd name="T3" fmla="*/ 75 h 123"/>
                <a:gd name="T4" fmla="*/ 124 w 133"/>
                <a:gd name="T5" fmla="*/ 67 h 123"/>
                <a:gd name="T6" fmla="*/ 113 w 133"/>
                <a:gd name="T7" fmla="*/ 67 h 123"/>
                <a:gd name="T8" fmla="*/ 113 w 133"/>
                <a:gd name="T9" fmla="*/ 64 h 123"/>
                <a:gd name="T10" fmla="*/ 124 w 133"/>
                <a:gd name="T11" fmla="*/ 64 h 123"/>
                <a:gd name="T12" fmla="*/ 132 w 133"/>
                <a:gd name="T13" fmla="*/ 56 h 123"/>
                <a:gd name="T14" fmla="*/ 124 w 133"/>
                <a:gd name="T15" fmla="*/ 47 h 123"/>
                <a:gd name="T16" fmla="*/ 90 w 133"/>
                <a:gd name="T17" fmla="*/ 47 h 123"/>
                <a:gd name="T18" fmla="*/ 74 w 133"/>
                <a:gd name="T19" fmla="*/ 23 h 123"/>
                <a:gd name="T20" fmla="*/ 64 w 133"/>
                <a:gd name="T21" fmla="*/ 0 h 123"/>
                <a:gd name="T22" fmla="*/ 54 w 133"/>
                <a:gd name="T23" fmla="*/ 5 h 123"/>
                <a:gd name="T24" fmla="*/ 48 w 133"/>
                <a:gd name="T25" fmla="*/ 33 h 123"/>
                <a:gd name="T26" fmla="*/ 29 w 133"/>
                <a:gd name="T27" fmla="*/ 57 h 123"/>
                <a:gd name="T28" fmla="*/ 0 w 133"/>
                <a:gd name="T29" fmla="*/ 57 h 123"/>
                <a:gd name="T30" fmla="*/ 0 w 133"/>
                <a:gd name="T31" fmla="*/ 114 h 123"/>
                <a:gd name="T32" fmla="*/ 31 w 133"/>
                <a:gd name="T33" fmla="*/ 114 h 123"/>
                <a:gd name="T34" fmla="*/ 54 w 133"/>
                <a:gd name="T35" fmla="*/ 122 h 123"/>
                <a:gd name="T36" fmla="*/ 76 w 133"/>
                <a:gd name="T37" fmla="*/ 123 h 123"/>
                <a:gd name="T38" fmla="*/ 79 w 133"/>
                <a:gd name="T39" fmla="*/ 123 h 123"/>
                <a:gd name="T40" fmla="*/ 105 w 133"/>
                <a:gd name="T41" fmla="*/ 123 h 123"/>
                <a:gd name="T42" fmla="*/ 114 w 133"/>
                <a:gd name="T43" fmla="*/ 114 h 123"/>
                <a:gd name="T44" fmla="*/ 105 w 133"/>
                <a:gd name="T45" fmla="*/ 105 h 123"/>
                <a:gd name="T46" fmla="*/ 103 w 133"/>
                <a:gd name="T47" fmla="*/ 105 h 123"/>
                <a:gd name="T48" fmla="*/ 104 w 133"/>
                <a:gd name="T49" fmla="*/ 103 h 123"/>
                <a:gd name="T50" fmla="*/ 117 w 133"/>
                <a:gd name="T51" fmla="*/ 103 h 123"/>
                <a:gd name="T52" fmla="*/ 125 w 133"/>
                <a:gd name="T53" fmla="*/ 95 h 123"/>
                <a:gd name="T54" fmla="*/ 117 w 133"/>
                <a:gd name="T55" fmla="*/ 86 h 123"/>
                <a:gd name="T56" fmla="*/ 109 w 133"/>
                <a:gd name="T57" fmla="*/ 86 h 123"/>
                <a:gd name="T58" fmla="*/ 110 w 133"/>
                <a:gd name="T59" fmla="*/ 84 h 123"/>
                <a:gd name="T60" fmla="*/ 124 w 133"/>
                <a:gd name="T61" fmla="*/ 8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3" h="123">
                  <a:moveTo>
                    <a:pt x="124" y="84"/>
                  </a:moveTo>
                  <a:cubicBezTo>
                    <a:pt x="129" y="84"/>
                    <a:pt x="133" y="80"/>
                    <a:pt x="133" y="75"/>
                  </a:cubicBezTo>
                  <a:cubicBezTo>
                    <a:pt x="133" y="71"/>
                    <a:pt x="129" y="67"/>
                    <a:pt x="124" y="67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3" y="66"/>
                    <a:pt x="113" y="65"/>
                    <a:pt x="113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9" y="64"/>
                    <a:pt x="132" y="61"/>
                    <a:pt x="132" y="56"/>
                  </a:cubicBezTo>
                  <a:cubicBezTo>
                    <a:pt x="132" y="51"/>
                    <a:pt x="129" y="47"/>
                    <a:pt x="124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66" y="45"/>
                    <a:pt x="73" y="31"/>
                    <a:pt x="74" y="23"/>
                  </a:cubicBezTo>
                  <a:cubicBezTo>
                    <a:pt x="75" y="8"/>
                    <a:pt x="69" y="0"/>
                    <a:pt x="64" y="0"/>
                  </a:cubicBezTo>
                  <a:cubicBezTo>
                    <a:pt x="63" y="0"/>
                    <a:pt x="53" y="1"/>
                    <a:pt x="54" y="5"/>
                  </a:cubicBezTo>
                  <a:cubicBezTo>
                    <a:pt x="54" y="8"/>
                    <a:pt x="56" y="24"/>
                    <a:pt x="48" y="33"/>
                  </a:cubicBezTo>
                  <a:cubicBezTo>
                    <a:pt x="42" y="40"/>
                    <a:pt x="33" y="52"/>
                    <a:pt x="29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38" y="119"/>
                    <a:pt x="46" y="121"/>
                    <a:pt x="54" y="122"/>
                  </a:cubicBezTo>
                  <a:cubicBezTo>
                    <a:pt x="61" y="122"/>
                    <a:pt x="69" y="122"/>
                    <a:pt x="76" y="123"/>
                  </a:cubicBezTo>
                  <a:cubicBezTo>
                    <a:pt x="77" y="123"/>
                    <a:pt x="78" y="123"/>
                    <a:pt x="79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10" y="123"/>
                    <a:pt x="114" y="119"/>
                    <a:pt x="114" y="114"/>
                  </a:cubicBezTo>
                  <a:cubicBezTo>
                    <a:pt x="114" y="109"/>
                    <a:pt x="110" y="105"/>
                    <a:pt x="105" y="105"/>
                  </a:cubicBezTo>
                  <a:cubicBezTo>
                    <a:pt x="103" y="105"/>
                    <a:pt x="103" y="105"/>
                    <a:pt x="103" y="105"/>
                  </a:cubicBezTo>
                  <a:cubicBezTo>
                    <a:pt x="103" y="105"/>
                    <a:pt x="103" y="104"/>
                    <a:pt x="104" y="103"/>
                  </a:cubicBezTo>
                  <a:cubicBezTo>
                    <a:pt x="117" y="103"/>
                    <a:pt x="117" y="103"/>
                    <a:pt x="117" y="103"/>
                  </a:cubicBezTo>
                  <a:cubicBezTo>
                    <a:pt x="122" y="103"/>
                    <a:pt x="125" y="99"/>
                    <a:pt x="125" y="95"/>
                  </a:cubicBezTo>
                  <a:cubicBezTo>
                    <a:pt x="125" y="90"/>
                    <a:pt x="122" y="86"/>
                    <a:pt x="117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9" y="85"/>
                    <a:pt x="110" y="85"/>
                    <a:pt x="110" y="84"/>
                  </a:cubicBezTo>
                  <a:lnTo>
                    <a:pt x="124" y="84"/>
                  </a:lnTo>
                  <a:close/>
                </a:path>
              </a:pathLst>
            </a:custGeom>
            <a:solidFill>
              <a:srgbClr val="D16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413162" y="3367960"/>
            <a:ext cx="871174" cy="874617"/>
            <a:chOff x="7562234" y="3148807"/>
            <a:chExt cx="871174" cy="874617"/>
          </a:xfrm>
        </p:grpSpPr>
        <p:sp>
          <p:nvSpPr>
            <p:cNvPr id="39" name="Oval 9"/>
            <p:cNvSpPr>
              <a:spLocks noChangeArrowheads="1"/>
            </p:cNvSpPr>
            <p:nvPr/>
          </p:nvSpPr>
          <p:spPr bwMode="auto">
            <a:xfrm>
              <a:off x="7562234" y="3148807"/>
              <a:ext cx="871174" cy="874617"/>
            </a:xfrm>
            <a:prstGeom prst="ellipse">
              <a:avLst/>
            </a:prstGeom>
            <a:noFill/>
            <a:ln>
              <a:solidFill>
                <a:srgbClr val="D1662B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7758108" y="3332908"/>
              <a:ext cx="455613" cy="500063"/>
              <a:chOff x="1960563" y="-1427163"/>
              <a:chExt cx="455613" cy="500063"/>
            </a:xfrm>
          </p:grpSpPr>
          <p:sp>
            <p:nvSpPr>
              <p:cNvPr id="41" name="Freeform 19"/>
              <p:cNvSpPr/>
              <p:nvPr/>
            </p:nvSpPr>
            <p:spPr bwMode="auto">
              <a:xfrm>
                <a:off x="2284413" y="-1331913"/>
                <a:ext cx="131763" cy="320675"/>
              </a:xfrm>
              <a:custGeom>
                <a:avLst/>
                <a:gdLst>
                  <a:gd name="T0" fmla="*/ 71 w 83"/>
                  <a:gd name="T1" fmla="*/ 38 h 202"/>
                  <a:gd name="T2" fmla="*/ 42 w 83"/>
                  <a:gd name="T3" fmla="*/ 9 h 202"/>
                  <a:gd name="T4" fmla="*/ 0 w 83"/>
                  <a:gd name="T5" fmla="*/ 52 h 202"/>
                  <a:gd name="T6" fmla="*/ 0 w 83"/>
                  <a:gd name="T7" fmla="*/ 202 h 202"/>
                  <a:gd name="T8" fmla="*/ 83 w 83"/>
                  <a:gd name="T9" fmla="*/ 202 h 202"/>
                  <a:gd name="T10" fmla="*/ 83 w 83"/>
                  <a:gd name="T11" fmla="*/ 0 h 202"/>
                  <a:gd name="T12" fmla="*/ 71 w 83"/>
                  <a:gd name="T13" fmla="*/ 3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202">
                    <a:moveTo>
                      <a:pt x="71" y="38"/>
                    </a:moveTo>
                    <a:lnTo>
                      <a:pt x="42" y="9"/>
                    </a:lnTo>
                    <a:lnTo>
                      <a:pt x="0" y="52"/>
                    </a:lnTo>
                    <a:lnTo>
                      <a:pt x="0" y="202"/>
                    </a:lnTo>
                    <a:lnTo>
                      <a:pt x="83" y="202"/>
                    </a:lnTo>
                    <a:lnTo>
                      <a:pt x="83" y="0"/>
                    </a:lnTo>
                    <a:lnTo>
                      <a:pt x="71" y="38"/>
                    </a:lnTo>
                    <a:close/>
                  </a:path>
                </a:pathLst>
              </a:custGeom>
              <a:solidFill>
                <a:srgbClr val="D166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" name="Freeform 20"/>
              <p:cNvSpPr/>
              <p:nvPr/>
            </p:nvSpPr>
            <p:spPr bwMode="auto">
              <a:xfrm>
                <a:off x="2122488" y="-1222375"/>
                <a:ext cx="131763" cy="211138"/>
              </a:xfrm>
              <a:custGeom>
                <a:avLst/>
                <a:gdLst>
                  <a:gd name="T0" fmla="*/ 11 w 35"/>
                  <a:gd name="T1" fmla="*/ 9 h 56"/>
                  <a:gd name="T2" fmla="*/ 0 w 35"/>
                  <a:gd name="T3" fmla="*/ 2 h 56"/>
                  <a:gd name="T4" fmla="*/ 0 w 35"/>
                  <a:gd name="T5" fmla="*/ 56 h 56"/>
                  <a:gd name="T6" fmla="*/ 35 w 35"/>
                  <a:gd name="T7" fmla="*/ 56 h 56"/>
                  <a:gd name="T8" fmla="*/ 35 w 35"/>
                  <a:gd name="T9" fmla="*/ 0 h 56"/>
                  <a:gd name="T10" fmla="*/ 26 w 35"/>
                  <a:gd name="T11" fmla="*/ 8 h 56"/>
                  <a:gd name="T12" fmla="*/ 17 w 35"/>
                  <a:gd name="T13" fmla="*/ 11 h 56"/>
                  <a:gd name="T14" fmla="*/ 11 w 35"/>
                  <a:gd name="T15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6">
                    <a:moveTo>
                      <a:pt x="11" y="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4" y="10"/>
                      <a:pt x="21" y="11"/>
                      <a:pt x="17" y="11"/>
                    </a:cubicBezTo>
                    <a:cubicBezTo>
                      <a:pt x="15" y="11"/>
                      <a:pt x="13" y="11"/>
                      <a:pt x="11" y="9"/>
                    </a:cubicBezTo>
                    <a:close/>
                  </a:path>
                </a:pathLst>
              </a:custGeom>
              <a:solidFill>
                <a:srgbClr val="D166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3" name="Freeform 21"/>
              <p:cNvSpPr/>
              <p:nvPr/>
            </p:nvSpPr>
            <p:spPr bwMode="auto">
              <a:xfrm>
                <a:off x="1960563" y="-1252538"/>
                <a:ext cx="131763" cy="241300"/>
              </a:xfrm>
              <a:custGeom>
                <a:avLst/>
                <a:gdLst>
                  <a:gd name="T0" fmla="*/ 83 w 83"/>
                  <a:gd name="T1" fmla="*/ 14 h 152"/>
                  <a:gd name="T2" fmla="*/ 64 w 83"/>
                  <a:gd name="T3" fmla="*/ 0 h 152"/>
                  <a:gd name="T4" fmla="*/ 0 w 83"/>
                  <a:gd name="T5" fmla="*/ 55 h 152"/>
                  <a:gd name="T6" fmla="*/ 0 w 83"/>
                  <a:gd name="T7" fmla="*/ 152 h 152"/>
                  <a:gd name="T8" fmla="*/ 83 w 83"/>
                  <a:gd name="T9" fmla="*/ 152 h 152"/>
                  <a:gd name="T10" fmla="*/ 83 w 83"/>
                  <a:gd name="T11" fmla="*/ 1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52">
                    <a:moveTo>
                      <a:pt x="83" y="14"/>
                    </a:moveTo>
                    <a:lnTo>
                      <a:pt x="64" y="0"/>
                    </a:lnTo>
                    <a:lnTo>
                      <a:pt x="0" y="55"/>
                    </a:lnTo>
                    <a:lnTo>
                      <a:pt x="0" y="152"/>
                    </a:lnTo>
                    <a:lnTo>
                      <a:pt x="83" y="152"/>
                    </a:lnTo>
                    <a:lnTo>
                      <a:pt x="83" y="14"/>
                    </a:lnTo>
                    <a:close/>
                  </a:path>
                </a:pathLst>
              </a:custGeom>
              <a:solidFill>
                <a:srgbClr val="D166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4" name="Rectangle 22"/>
              <p:cNvSpPr>
                <a:spLocks noChangeArrowheads="1"/>
              </p:cNvSpPr>
              <p:nvPr/>
            </p:nvSpPr>
            <p:spPr bwMode="auto">
              <a:xfrm>
                <a:off x="1960563" y="-976313"/>
                <a:ext cx="455613" cy="49213"/>
              </a:xfrm>
              <a:prstGeom prst="rect">
                <a:avLst/>
              </a:prstGeom>
              <a:solidFill>
                <a:srgbClr val="D166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5" name="Freeform 23"/>
              <p:cNvSpPr/>
              <p:nvPr/>
            </p:nvSpPr>
            <p:spPr bwMode="auto">
              <a:xfrm>
                <a:off x="1960563" y="-1427163"/>
                <a:ext cx="450850" cy="223838"/>
              </a:xfrm>
              <a:custGeom>
                <a:avLst/>
                <a:gdLst>
                  <a:gd name="T0" fmla="*/ 9 w 120"/>
                  <a:gd name="T1" fmla="*/ 53 h 59"/>
                  <a:gd name="T2" fmla="*/ 26 w 120"/>
                  <a:gd name="T3" fmla="*/ 38 h 59"/>
                  <a:gd name="T4" fmla="*/ 58 w 120"/>
                  <a:gd name="T5" fmla="*/ 58 h 59"/>
                  <a:gd name="T6" fmla="*/ 60 w 120"/>
                  <a:gd name="T7" fmla="*/ 59 h 59"/>
                  <a:gd name="T8" fmla="*/ 64 w 120"/>
                  <a:gd name="T9" fmla="*/ 58 h 59"/>
                  <a:gd name="T10" fmla="*/ 105 w 120"/>
                  <a:gd name="T11" fmla="*/ 20 h 59"/>
                  <a:gd name="T12" fmla="*/ 112 w 120"/>
                  <a:gd name="T13" fmla="*/ 28 h 59"/>
                  <a:gd name="T14" fmla="*/ 120 w 120"/>
                  <a:gd name="T15" fmla="*/ 0 h 59"/>
                  <a:gd name="T16" fmla="*/ 92 w 120"/>
                  <a:gd name="T17" fmla="*/ 7 h 59"/>
                  <a:gd name="T18" fmla="*/ 97 w 120"/>
                  <a:gd name="T19" fmla="*/ 13 h 59"/>
                  <a:gd name="T20" fmla="*/ 60 w 120"/>
                  <a:gd name="T21" fmla="*/ 48 h 59"/>
                  <a:gd name="T22" fmla="*/ 28 w 120"/>
                  <a:gd name="T23" fmla="*/ 27 h 59"/>
                  <a:gd name="T24" fmla="*/ 22 w 120"/>
                  <a:gd name="T25" fmla="*/ 28 h 59"/>
                  <a:gd name="T26" fmla="*/ 2 w 120"/>
                  <a:gd name="T27" fmla="*/ 45 h 59"/>
                  <a:gd name="T28" fmla="*/ 2 w 120"/>
                  <a:gd name="T29" fmla="*/ 52 h 59"/>
                  <a:gd name="T30" fmla="*/ 9 w 120"/>
                  <a:gd name="T31" fmla="*/ 5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" h="59">
                    <a:moveTo>
                      <a:pt x="9" y="53"/>
                    </a:moveTo>
                    <a:cubicBezTo>
                      <a:pt x="26" y="38"/>
                      <a:pt x="26" y="38"/>
                      <a:pt x="26" y="3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9"/>
                      <a:pt x="60" y="59"/>
                      <a:pt x="60" y="59"/>
                    </a:cubicBezTo>
                    <a:cubicBezTo>
                      <a:pt x="62" y="59"/>
                      <a:pt x="63" y="59"/>
                      <a:pt x="64" y="58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6" y="26"/>
                      <a:pt x="24" y="26"/>
                      <a:pt x="22" y="28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0" y="47"/>
                      <a:pt x="0" y="50"/>
                      <a:pt x="2" y="52"/>
                    </a:cubicBezTo>
                    <a:cubicBezTo>
                      <a:pt x="3" y="54"/>
                      <a:pt x="7" y="55"/>
                      <a:pt x="9" y="53"/>
                    </a:cubicBezTo>
                    <a:close/>
                  </a:path>
                </a:pathLst>
              </a:custGeom>
              <a:solidFill>
                <a:srgbClr val="D166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6301915" y="3367960"/>
            <a:ext cx="871174" cy="874617"/>
            <a:chOff x="6517662" y="3148807"/>
            <a:chExt cx="871174" cy="874617"/>
          </a:xfrm>
        </p:grpSpPr>
        <p:sp>
          <p:nvSpPr>
            <p:cNvPr id="47" name="Oval 9"/>
            <p:cNvSpPr>
              <a:spLocks noChangeArrowheads="1"/>
            </p:cNvSpPr>
            <p:nvPr/>
          </p:nvSpPr>
          <p:spPr bwMode="auto">
            <a:xfrm>
              <a:off x="6517662" y="3148807"/>
              <a:ext cx="871174" cy="874617"/>
            </a:xfrm>
            <a:prstGeom prst="ellipse">
              <a:avLst/>
            </a:prstGeom>
            <a:noFill/>
            <a:ln>
              <a:solidFill>
                <a:srgbClr val="FF7D1A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8" name="Freeform 24"/>
            <p:cNvSpPr>
              <a:spLocks noEditPoints="1"/>
            </p:cNvSpPr>
            <p:nvPr/>
          </p:nvSpPr>
          <p:spPr bwMode="auto">
            <a:xfrm>
              <a:off x="6629217" y="3416252"/>
              <a:ext cx="687388" cy="414338"/>
            </a:xfrm>
            <a:custGeom>
              <a:avLst/>
              <a:gdLst>
                <a:gd name="T0" fmla="*/ 151 w 183"/>
                <a:gd name="T1" fmla="*/ 73 h 110"/>
                <a:gd name="T2" fmla="*/ 124 w 183"/>
                <a:gd name="T3" fmla="*/ 14 h 110"/>
                <a:gd name="T4" fmla="*/ 121 w 183"/>
                <a:gd name="T5" fmla="*/ 17 h 110"/>
                <a:gd name="T6" fmla="*/ 115 w 183"/>
                <a:gd name="T7" fmla="*/ 16 h 110"/>
                <a:gd name="T8" fmla="*/ 69 w 183"/>
                <a:gd name="T9" fmla="*/ 20 h 110"/>
                <a:gd name="T10" fmla="*/ 59 w 183"/>
                <a:gd name="T11" fmla="*/ 14 h 110"/>
                <a:gd name="T12" fmla="*/ 32 w 183"/>
                <a:gd name="T13" fmla="*/ 73 h 110"/>
                <a:gd name="T14" fmla="*/ 39 w 183"/>
                <a:gd name="T15" fmla="*/ 79 h 110"/>
                <a:gd name="T16" fmla="*/ 52 w 183"/>
                <a:gd name="T17" fmla="*/ 86 h 110"/>
                <a:gd name="T18" fmla="*/ 63 w 183"/>
                <a:gd name="T19" fmla="*/ 96 h 110"/>
                <a:gd name="T20" fmla="*/ 74 w 183"/>
                <a:gd name="T21" fmla="*/ 105 h 110"/>
                <a:gd name="T22" fmla="*/ 95 w 183"/>
                <a:gd name="T23" fmla="*/ 108 h 110"/>
                <a:gd name="T24" fmla="*/ 101 w 183"/>
                <a:gd name="T25" fmla="*/ 97 h 110"/>
                <a:gd name="T26" fmla="*/ 114 w 183"/>
                <a:gd name="T27" fmla="*/ 101 h 110"/>
                <a:gd name="T28" fmla="*/ 117 w 183"/>
                <a:gd name="T29" fmla="*/ 89 h 110"/>
                <a:gd name="T30" fmla="*/ 123 w 183"/>
                <a:gd name="T31" fmla="*/ 90 h 110"/>
                <a:gd name="T32" fmla="*/ 130 w 183"/>
                <a:gd name="T33" fmla="*/ 79 h 110"/>
                <a:gd name="T34" fmla="*/ 138 w 183"/>
                <a:gd name="T35" fmla="*/ 80 h 110"/>
                <a:gd name="T36" fmla="*/ 144 w 183"/>
                <a:gd name="T37" fmla="*/ 69 h 110"/>
                <a:gd name="T38" fmla="*/ 8 w 183"/>
                <a:gd name="T39" fmla="*/ 56 h 110"/>
                <a:gd name="T40" fmla="*/ 29 w 183"/>
                <a:gd name="T41" fmla="*/ 66 h 110"/>
                <a:gd name="T42" fmla="*/ 154 w 183"/>
                <a:gd name="T43" fmla="*/ 66 h 110"/>
                <a:gd name="T44" fmla="*/ 85 w 183"/>
                <a:gd name="T45" fmla="*/ 23 h 110"/>
                <a:gd name="T46" fmla="*/ 91 w 183"/>
                <a:gd name="T47" fmla="*/ 21 h 110"/>
                <a:gd name="T48" fmla="*/ 100 w 183"/>
                <a:gd name="T49" fmla="*/ 20 h 110"/>
                <a:gd name="T50" fmla="*/ 114 w 183"/>
                <a:gd name="T51" fmla="*/ 22 h 110"/>
                <a:gd name="T52" fmla="*/ 129 w 183"/>
                <a:gd name="T53" fmla="*/ 25 h 110"/>
                <a:gd name="T54" fmla="*/ 140 w 183"/>
                <a:gd name="T55" fmla="*/ 64 h 110"/>
                <a:gd name="T56" fmla="*/ 99 w 183"/>
                <a:gd name="T57" fmla="*/ 42 h 110"/>
                <a:gd name="T58" fmla="*/ 94 w 183"/>
                <a:gd name="T59" fmla="*/ 40 h 110"/>
                <a:gd name="T60" fmla="*/ 91 w 183"/>
                <a:gd name="T61" fmla="*/ 40 h 110"/>
                <a:gd name="T62" fmla="*/ 87 w 183"/>
                <a:gd name="T63" fmla="*/ 40 h 110"/>
                <a:gd name="T64" fmla="*/ 81 w 183"/>
                <a:gd name="T65" fmla="*/ 41 h 110"/>
                <a:gd name="T66" fmla="*/ 77 w 183"/>
                <a:gd name="T67" fmla="*/ 43 h 110"/>
                <a:gd name="T68" fmla="*/ 61 w 183"/>
                <a:gd name="T69" fmla="*/ 43 h 110"/>
                <a:gd name="T70" fmla="*/ 61 w 183"/>
                <a:gd name="T71" fmla="*/ 34 h 110"/>
                <a:gd name="T72" fmla="*/ 49 w 183"/>
                <a:gd name="T73" fmla="*/ 82 h 110"/>
                <a:gd name="T74" fmla="*/ 48 w 183"/>
                <a:gd name="T75" fmla="*/ 73 h 110"/>
                <a:gd name="T76" fmla="*/ 49 w 183"/>
                <a:gd name="T77" fmla="*/ 82 h 110"/>
                <a:gd name="T78" fmla="*/ 57 w 183"/>
                <a:gd name="T79" fmla="*/ 84 h 110"/>
                <a:gd name="T80" fmla="*/ 66 w 183"/>
                <a:gd name="T81" fmla="*/ 86 h 110"/>
                <a:gd name="T82" fmla="*/ 69 w 183"/>
                <a:gd name="T83" fmla="*/ 96 h 110"/>
                <a:gd name="T84" fmla="*/ 74 w 183"/>
                <a:gd name="T85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" h="110">
                  <a:moveTo>
                    <a:pt x="145" y="68"/>
                  </a:moveTo>
                  <a:cubicBezTo>
                    <a:pt x="146" y="67"/>
                    <a:pt x="146" y="66"/>
                    <a:pt x="147" y="65"/>
                  </a:cubicBezTo>
                  <a:cubicBezTo>
                    <a:pt x="151" y="73"/>
                    <a:pt x="151" y="73"/>
                    <a:pt x="151" y="73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0" y="17"/>
                    <a:pt x="120" y="17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06" y="14"/>
                    <a:pt x="91" y="13"/>
                    <a:pt x="81" y="20"/>
                  </a:cubicBezTo>
                  <a:cubicBezTo>
                    <a:pt x="80" y="20"/>
                    <a:pt x="79" y="21"/>
                    <a:pt x="78" y="22"/>
                  </a:cubicBezTo>
                  <a:cubicBezTo>
                    <a:pt x="75" y="20"/>
                    <a:pt x="72" y="19"/>
                    <a:pt x="69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7" y="68"/>
                    <a:pt x="39" y="70"/>
                    <a:pt x="41" y="72"/>
                  </a:cubicBezTo>
                  <a:cubicBezTo>
                    <a:pt x="40" y="74"/>
                    <a:pt x="39" y="76"/>
                    <a:pt x="39" y="79"/>
                  </a:cubicBezTo>
                  <a:cubicBezTo>
                    <a:pt x="40" y="83"/>
                    <a:pt x="44" y="87"/>
                    <a:pt x="49" y="87"/>
                  </a:cubicBezTo>
                  <a:cubicBezTo>
                    <a:pt x="49" y="87"/>
                    <a:pt x="49" y="87"/>
                    <a:pt x="50" y="87"/>
                  </a:cubicBezTo>
                  <a:cubicBezTo>
                    <a:pt x="51" y="86"/>
                    <a:pt x="51" y="86"/>
                    <a:pt x="52" y="86"/>
                  </a:cubicBezTo>
                  <a:cubicBezTo>
                    <a:pt x="52" y="87"/>
                    <a:pt x="52" y="87"/>
                    <a:pt x="52" y="88"/>
                  </a:cubicBezTo>
                  <a:cubicBezTo>
                    <a:pt x="53" y="92"/>
                    <a:pt x="57" y="96"/>
                    <a:pt x="61" y="96"/>
                  </a:cubicBezTo>
                  <a:cubicBezTo>
                    <a:pt x="62" y="96"/>
                    <a:pt x="62" y="96"/>
                    <a:pt x="63" y="96"/>
                  </a:cubicBezTo>
                  <a:cubicBezTo>
                    <a:pt x="63" y="96"/>
                    <a:pt x="64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101"/>
                    <a:pt x="69" y="105"/>
                    <a:pt x="74" y="105"/>
                  </a:cubicBezTo>
                  <a:cubicBezTo>
                    <a:pt x="74" y="105"/>
                    <a:pt x="75" y="105"/>
                    <a:pt x="75" y="105"/>
                  </a:cubicBezTo>
                  <a:cubicBezTo>
                    <a:pt x="78" y="104"/>
                    <a:pt x="80" y="103"/>
                    <a:pt x="82" y="100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8" y="110"/>
                    <a:pt x="102" y="109"/>
                    <a:pt x="104" y="106"/>
                  </a:cubicBezTo>
                  <a:cubicBezTo>
                    <a:pt x="106" y="103"/>
                    <a:pt x="105" y="99"/>
                    <a:pt x="102" y="97"/>
                  </a:cubicBezTo>
                  <a:cubicBezTo>
                    <a:pt x="101" y="97"/>
                    <a:pt x="101" y="97"/>
                    <a:pt x="101" y="97"/>
                  </a:cubicBezTo>
                  <a:cubicBezTo>
                    <a:pt x="102" y="97"/>
                    <a:pt x="103" y="96"/>
                    <a:pt x="104" y="96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1" y="101"/>
                    <a:pt x="113" y="101"/>
                    <a:pt x="114" y="101"/>
                  </a:cubicBezTo>
                  <a:cubicBezTo>
                    <a:pt x="116" y="101"/>
                    <a:pt x="118" y="100"/>
                    <a:pt x="119" y="98"/>
                  </a:cubicBezTo>
                  <a:cubicBezTo>
                    <a:pt x="120" y="96"/>
                    <a:pt x="121" y="94"/>
                    <a:pt x="120" y="93"/>
                  </a:cubicBezTo>
                  <a:cubicBezTo>
                    <a:pt x="120" y="91"/>
                    <a:pt x="119" y="89"/>
                    <a:pt x="117" y="89"/>
                  </a:cubicBezTo>
                  <a:cubicBezTo>
                    <a:pt x="116" y="88"/>
                    <a:pt x="116" y="88"/>
                    <a:pt x="116" y="88"/>
                  </a:cubicBezTo>
                  <a:cubicBezTo>
                    <a:pt x="116" y="87"/>
                    <a:pt x="117" y="87"/>
                    <a:pt x="117" y="86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4" y="91"/>
                    <a:pt x="125" y="91"/>
                    <a:pt x="127" y="91"/>
                  </a:cubicBezTo>
                  <a:cubicBezTo>
                    <a:pt x="129" y="91"/>
                    <a:pt x="131" y="90"/>
                    <a:pt x="132" y="88"/>
                  </a:cubicBezTo>
                  <a:cubicBezTo>
                    <a:pt x="134" y="85"/>
                    <a:pt x="133" y="81"/>
                    <a:pt x="130" y="79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5" y="79"/>
                    <a:pt x="135" y="79"/>
                    <a:pt x="135" y="79"/>
                  </a:cubicBezTo>
                  <a:cubicBezTo>
                    <a:pt x="136" y="80"/>
                    <a:pt x="137" y="80"/>
                    <a:pt x="138" y="80"/>
                  </a:cubicBezTo>
                  <a:cubicBezTo>
                    <a:pt x="140" y="80"/>
                    <a:pt x="143" y="79"/>
                    <a:pt x="144" y="77"/>
                  </a:cubicBezTo>
                  <a:cubicBezTo>
                    <a:pt x="145" y="75"/>
                    <a:pt x="145" y="72"/>
                    <a:pt x="143" y="70"/>
                  </a:cubicBezTo>
                  <a:cubicBezTo>
                    <a:pt x="144" y="69"/>
                    <a:pt x="144" y="69"/>
                    <a:pt x="144" y="69"/>
                  </a:cubicBezTo>
                  <a:lnTo>
                    <a:pt x="145" y="68"/>
                  </a:lnTo>
                  <a:close/>
                  <a:moveTo>
                    <a:pt x="29" y="66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51" y="17"/>
                    <a:pt x="51" y="17"/>
                    <a:pt x="51" y="17"/>
                  </a:cubicBezTo>
                  <a:lnTo>
                    <a:pt x="29" y="66"/>
                  </a:lnTo>
                  <a:close/>
                  <a:moveTo>
                    <a:pt x="153" y="7"/>
                  </a:moveTo>
                  <a:cubicBezTo>
                    <a:pt x="175" y="56"/>
                    <a:pt x="175" y="56"/>
                    <a:pt x="175" y="5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32" y="17"/>
                    <a:pt x="132" y="17"/>
                    <a:pt x="132" y="17"/>
                  </a:cubicBezTo>
                  <a:lnTo>
                    <a:pt x="153" y="7"/>
                  </a:lnTo>
                  <a:close/>
                  <a:moveTo>
                    <a:pt x="85" y="23"/>
                  </a:moveTo>
                  <a:cubicBezTo>
                    <a:pt x="86" y="23"/>
                    <a:pt x="87" y="23"/>
                    <a:pt x="87" y="23"/>
                  </a:cubicBezTo>
                  <a:cubicBezTo>
                    <a:pt x="88" y="22"/>
                    <a:pt x="89" y="22"/>
                    <a:pt x="89" y="22"/>
                  </a:cubicBezTo>
                  <a:cubicBezTo>
                    <a:pt x="90" y="22"/>
                    <a:pt x="91" y="21"/>
                    <a:pt x="91" y="21"/>
                  </a:cubicBezTo>
                  <a:cubicBezTo>
                    <a:pt x="92" y="21"/>
                    <a:pt x="93" y="21"/>
                    <a:pt x="94" y="21"/>
                  </a:cubicBezTo>
                  <a:cubicBezTo>
                    <a:pt x="95" y="21"/>
                    <a:pt x="95" y="21"/>
                    <a:pt x="96" y="21"/>
                  </a:cubicBezTo>
                  <a:cubicBezTo>
                    <a:pt x="97" y="21"/>
                    <a:pt x="98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5" y="20"/>
                    <a:pt x="110" y="21"/>
                    <a:pt x="114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6" y="22"/>
                    <a:pt x="118" y="22"/>
                    <a:pt x="119" y="23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1"/>
                    <a:pt x="142" y="63"/>
                    <a:pt x="140" y="64"/>
                  </a:cubicBezTo>
                  <a:cubicBezTo>
                    <a:pt x="140" y="65"/>
                    <a:pt x="140" y="65"/>
                    <a:pt x="140" y="65"/>
                  </a:cubicBezTo>
                  <a:cubicBezTo>
                    <a:pt x="139" y="65"/>
                    <a:pt x="139" y="66"/>
                    <a:pt x="138" y="66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8" y="42"/>
                    <a:pt x="98" y="41"/>
                    <a:pt x="97" y="41"/>
                  </a:cubicBezTo>
                  <a:cubicBezTo>
                    <a:pt x="96" y="41"/>
                    <a:pt x="95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8" y="40"/>
                  </a:cubicBezTo>
                  <a:cubicBezTo>
                    <a:pt x="88" y="40"/>
                    <a:pt x="88" y="40"/>
                    <a:pt x="87" y="40"/>
                  </a:cubicBezTo>
                  <a:cubicBezTo>
                    <a:pt x="86" y="40"/>
                    <a:pt x="84" y="40"/>
                    <a:pt x="83" y="40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1"/>
                    <a:pt x="82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2"/>
                    <a:pt x="80" y="42"/>
                    <a:pt x="79" y="42"/>
                  </a:cubicBezTo>
                  <a:cubicBezTo>
                    <a:pt x="79" y="42"/>
                    <a:pt x="78" y="43"/>
                    <a:pt x="77" y="43"/>
                  </a:cubicBezTo>
                  <a:cubicBezTo>
                    <a:pt x="71" y="46"/>
                    <a:pt x="66" y="46"/>
                    <a:pt x="63" y="45"/>
                  </a:cubicBezTo>
                  <a:cubicBezTo>
                    <a:pt x="62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58" y="35"/>
                    <a:pt x="61" y="34"/>
                  </a:cubicBezTo>
                  <a:cubicBezTo>
                    <a:pt x="63" y="34"/>
                    <a:pt x="73" y="31"/>
                    <a:pt x="82" y="25"/>
                  </a:cubicBezTo>
                  <a:cubicBezTo>
                    <a:pt x="83" y="24"/>
                    <a:pt x="84" y="24"/>
                    <a:pt x="85" y="23"/>
                  </a:cubicBezTo>
                  <a:close/>
                  <a:moveTo>
                    <a:pt x="49" y="82"/>
                  </a:moveTo>
                  <a:cubicBezTo>
                    <a:pt x="47" y="83"/>
                    <a:pt x="44" y="81"/>
                    <a:pt x="44" y="78"/>
                  </a:cubicBezTo>
                  <a:cubicBezTo>
                    <a:pt x="43" y="77"/>
                    <a:pt x="44" y="76"/>
                    <a:pt x="45" y="74"/>
                  </a:cubicBezTo>
                  <a:cubicBezTo>
                    <a:pt x="45" y="73"/>
                    <a:pt x="47" y="73"/>
                    <a:pt x="48" y="73"/>
                  </a:cubicBezTo>
                  <a:cubicBezTo>
                    <a:pt x="48" y="73"/>
                    <a:pt x="48" y="72"/>
                    <a:pt x="49" y="72"/>
                  </a:cubicBezTo>
                  <a:cubicBezTo>
                    <a:pt x="51" y="72"/>
                    <a:pt x="53" y="74"/>
                    <a:pt x="53" y="77"/>
                  </a:cubicBezTo>
                  <a:cubicBezTo>
                    <a:pt x="54" y="79"/>
                    <a:pt x="52" y="82"/>
                    <a:pt x="49" y="82"/>
                  </a:cubicBezTo>
                  <a:close/>
                  <a:moveTo>
                    <a:pt x="62" y="91"/>
                  </a:moveTo>
                  <a:cubicBezTo>
                    <a:pt x="59" y="92"/>
                    <a:pt x="57" y="90"/>
                    <a:pt x="56" y="87"/>
                  </a:cubicBezTo>
                  <a:cubicBezTo>
                    <a:pt x="56" y="86"/>
                    <a:pt x="57" y="85"/>
                    <a:pt x="57" y="84"/>
                  </a:cubicBezTo>
                  <a:cubicBezTo>
                    <a:pt x="58" y="82"/>
                    <a:pt x="59" y="82"/>
                    <a:pt x="61" y="82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4" y="82"/>
                    <a:pt x="66" y="83"/>
                    <a:pt x="66" y="86"/>
                  </a:cubicBezTo>
                  <a:cubicBezTo>
                    <a:pt x="67" y="89"/>
                    <a:pt x="65" y="91"/>
                    <a:pt x="62" y="91"/>
                  </a:cubicBezTo>
                  <a:close/>
                  <a:moveTo>
                    <a:pt x="75" y="100"/>
                  </a:moveTo>
                  <a:cubicBezTo>
                    <a:pt x="72" y="101"/>
                    <a:pt x="70" y="99"/>
                    <a:pt x="69" y="96"/>
                  </a:cubicBezTo>
                  <a:cubicBezTo>
                    <a:pt x="69" y="95"/>
                    <a:pt x="69" y="94"/>
                    <a:pt x="70" y="93"/>
                  </a:cubicBezTo>
                  <a:cubicBezTo>
                    <a:pt x="71" y="92"/>
                    <a:pt x="72" y="91"/>
                    <a:pt x="73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6" y="91"/>
                    <a:pt x="79" y="92"/>
                    <a:pt x="79" y="95"/>
                  </a:cubicBezTo>
                  <a:cubicBezTo>
                    <a:pt x="79" y="98"/>
                    <a:pt x="77" y="100"/>
                    <a:pt x="75" y="100"/>
                  </a:cubicBezTo>
                  <a:close/>
                </a:path>
              </a:pathLst>
            </a:custGeom>
            <a:solidFill>
              <a:srgbClr val="FF7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93618" y="1329596"/>
            <a:ext cx="3858797" cy="2669942"/>
            <a:chOff x="4973492" y="1404945"/>
            <a:chExt cx="3858797" cy="2669942"/>
          </a:xfrm>
        </p:grpSpPr>
        <p:sp>
          <p:nvSpPr>
            <p:cNvPr id="50" name="Text Box 11"/>
            <p:cNvSpPr txBox="1">
              <a:spLocks noChangeArrowheads="1"/>
            </p:cNvSpPr>
            <p:nvPr/>
          </p:nvSpPr>
          <p:spPr bwMode="auto">
            <a:xfrm>
              <a:off x="4973492" y="1845279"/>
              <a:ext cx="385879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18"/>
            <p:cNvSpPr>
              <a:spLocks noChangeArrowheads="1"/>
            </p:cNvSpPr>
            <p:nvPr/>
          </p:nvSpPr>
          <p:spPr bwMode="auto">
            <a:xfrm>
              <a:off x="4973492" y="2828392"/>
              <a:ext cx="3858797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4996544" y="1404945"/>
              <a:ext cx="2225058" cy="384242"/>
              <a:chOff x="733287" y="1404945"/>
              <a:chExt cx="2225058" cy="384242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733287" y="1404945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878437" y="1432166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3" y="406310"/>
            <a:ext cx="5764919" cy="402100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282273" y="1037907"/>
            <a:ext cx="1975392" cy="853387"/>
            <a:chOff x="6034445" y="1020815"/>
            <a:chExt cx="1975392" cy="853387"/>
          </a:xfrm>
        </p:grpSpPr>
        <p:sp>
          <p:nvSpPr>
            <p:cNvPr id="4" name="文本框 3"/>
            <p:cNvSpPr txBox="1"/>
            <p:nvPr/>
          </p:nvSpPr>
          <p:spPr>
            <a:xfrm>
              <a:off x="6034445" y="1020815"/>
              <a:ext cx="197539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33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设计理念</a:t>
              </a:r>
              <a:endParaRPr lang="en-US" altLang="zh-CN" sz="33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100660" y="1474092"/>
              <a:ext cx="1909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0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Design Concept</a:t>
              </a:r>
              <a:endParaRPr lang="zh-CN" altLang="en-US" sz="20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57126" y="1447799"/>
            <a:ext cx="2156238" cy="3304286"/>
            <a:chOff x="857126" y="1447799"/>
            <a:chExt cx="2156238" cy="330428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26" y="4071523"/>
              <a:ext cx="2156238" cy="680562"/>
            </a:xfrm>
            <a:prstGeom prst="rect">
              <a:avLst/>
            </a:prstGeom>
            <a:effectLst>
              <a:outerShdw blurRad="266700" dist="76200" dir="5400000" sx="99000" sy="99000" algn="t" rotWithShape="0">
                <a:prstClr val="black">
                  <a:alpha val="29000"/>
                </a:prstClr>
              </a:outerShdw>
            </a:effectLst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415" y="1447799"/>
              <a:ext cx="1493075" cy="3175878"/>
            </a:xfrm>
            <a:prstGeom prst="rect">
              <a:avLst/>
            </a:prstGeom>
            <a:effectLst>
              <a:outerShdw blurRad="165100" dist="63500" dir="5400000" sx="101000" sy="101000" algn="t" rotWithShape="0">
                <a:prstClr val="black">
                  <a:alpha val="29000"/>
                </a:prstClr>
              </a:outerShdw>
            </a:effectLst>
          </p:spPr>
        </p:pic>
      </p:grpSp>
      <p:grpSp>
        <p:nvGrpSpPr>
          <p:cNvPr id="17" name="组合 16"/>
          <p:cNvGrpSpPr/>
          <p:nvPr/>
        </p:nvGrpSpPr>
        <p:grpSpPr>
          <a:xfrm>
            <a:off x="4274177" y="2028405"/>
            <a:ext cx="4016191" cy="1553410"/>
            <a:chOff x="2910269" y="1791767"/>
            <a:chExt cx="4016191" cy="1553410"/>
          </a:xfrm>
        </p:grpSpPr>
        <p:sp>
          <p:nvSpPr>
            <p:cNvPr id="18" name="文本框 4"/>
            <p:cNvSpPr txBox="1">
              <a:spLocks noChangeArrowheads="1"/>
            </p:cNvSpPr>
            <p:nvPr/>
          </p:nvSpPr>
          <p:spPr bwMode="auto">
            <a:xfrm>
              <a:off x="2910269" y="1791767"/>
              <a:ext cx="4016191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此模板适用于商务、汇报、总结、展示及相关类别演示，卡通简洁风格，颜色商务大气，版式简洁明了，内页延续封面，使整个</a:t>
              </a:r>
              <a:r>
                <a:rPr lang="en-US" altLang="zh-CN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统一一致。</a:t>
              </a:r>
              <a:endParaRPr lang="en-US" altLang="zh-CN" sz="10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911548" y="2483403"/>
              <a:ext cx="4013633" cy="861774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模板内颜色可以替换为自己的颜色，图片也可以替换为自己的图片。图表以简单实用、易修改为设计原则，从配色到版式都精益求精，满足您不同场合的需要。字体已经嵌入，请放心使用，祝您成功</a:t>
              </a:r>
              <a:r>
                <a:rPr lang="en-US" altLang="zh-CN" sz="10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!</a:t>
              </a:r>
              <a:endParaRPr lang="en-US" altLang="zh-CN" sz="1000" kern="1100" spc="11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84962" y="409648"/>
            <a:ext cx="3203545" cy="429279"/>
            <a:chOff x="2987395" y="2912885"/>
            <a:chExt cx="3203545" cy="42927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987395" y="2912885"/>
              <a:ext cx="572372" cy="429279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3596051" y="2977566"/>
              <a:ext cx="2594889" cy="302866"/>
              <a:chOff x="1633158" y="3293090"/>
              <a:chExt cx="2594889" cy="302866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1633158" y="3293090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047238" y="3311263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4003405" y="4844275"/>
            <a:ext cx="113719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D1662B"/>
                </a:solidFill>
                <a:latin typeface="Calibri Light" panose="020F0302020204030204"/>
                <a:ea typeface="Adobe Gothic Std B" panose="020B0800000000000000" pitchFamily="34" charset="-128"/>
              </a:rPr>
              <a:t>www.rapidppt.com</a:t>
            </a:r>
            <a:endParaRPr lang="zh-CN" altLang="en-US" sz="900" dirty="0">
              <a:solidFill>
                <a:srgbClr val="D1662B"/>
              </a:solidFill>
              <a:latin typeface="Calibri Light" panose="020F0302020204030204"/>
              <a:ea typeface="Adobe Gothic Std B" panose="020B0800000000000000" pitchFamily="34" charset="-128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" t="28720" r="2052"/>
          <a:stretch>
            <a:fillRect/>
          </a:stretch>
        </p:blipFill>
        <p:spPr>
          <a:xfrm>
            <a:off x="-590385" y="71754"/>
            <a:ext cx="10324769" cy="515163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88759" y="1671724"/>
            <a:ext cx="4397071" cy="1905398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FF7D1A">
                <a:alpha val="8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63972" y="1769539"/>
            <a:ext cx="4210789" cy="1695187"/>
            <a:chOff x="2663972" y="1525699"/>
            <a:chExt cx="4210789" cy="1695187"/>
          </a:xfrm>
        </p:grpSpPr>
        <p:sp>
          <p:nvSpPr>
            <p:cNvPr id="11" name="矩形 10"/>
            <p:cNvSpPr>
              <a:spLocks noChangeArrowheads="1"/>
            </p:cNvSpPr>
            <p:nvPr/>
          </p:nvSpPr>
          <p:spPr bwMode="auto">
            <a:xfrm>
              <a:off x="2665524" y="1858975"/>
              <a:ext cx="4209237" cy="136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663972" y="1525699"/>
              <a:ext cx="25582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zh-CN" altLang="en-US" sz="16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 </a:t>
              </a:r>
              <a:r>
                <a:rPr lang="en-US" altLang="zh-CN" sz="14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6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84962" y="409648"/>
            <a:ext cx="3203545" cy="429279"/>
            <a:chOff x="2987395" y="2912885"/>
            <a:chExt cx="3203545" cy="42927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987395" y="2912885"/>
              <a:ext cx="572372" cy="429279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3596051" y="2977566"/>
              <a:ext cx="2594889" cy="302866"/>
              <a:chOff x="1633158" y="3293090"/>
              <a:chExt cx="2594889" cy="302866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1633158" y="3293090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047238" y="3311263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8" name="任意多边形 7"/>
          <p:cNvSpPr/>
          <p:nvPr/>
        </p:nvSpPr>
        <p:spPr>
          <a:xfrm>
            <a:off x="2712113" y="1094798"/>
            <a:ext cx="1352788" cy="1183689"/>
          </a:xfrm>
          <a:custGeom>
            <a:avLst/>
            <a:gdLst>
              <a:gd name="connsiteX0" fmla="*/ 0 w 1352788"/>
              <a:gd name="connsiteY0" fmla="*/ 0 h 1183689"/>
              <a:gd name="connsiteX1" fmla="*/ 1352788 w 1352788"/>
              <a:gd name="connsiteY1" fmla="*/ 0 h 1183689"/>
              <a:gd name="connsiteX2" fmla="*/ 1352788 w 1352788"/>
              <a:gd name="connsiteY2" fmla="*/ 1183689 h 1183689"/>
              <a:gd name="connsiteX3" fmla="*/ 0 w 1352788"/>
              <a:gd name="connsiteY3" fmla="*/ 1183689 h 1183689"/>
              <a:gd name="connsiteX4" fmla="*/ 0 w 1352788"/>
              <a:gd name="connsiteY4" fmla="*/ 0 h 1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788" h="1183689">
                <a:moveTo>
                  <a:pt x="0" y="0"/>
                </a:moveTo>
                <a:lnTo>
                  <a:pt x="1352788" y="0"/>
                </a:lnTo>
                <a:lnTo>
                  <a:pt x="1352788" y="1183689"/>
                </a:lnTo>
                <a:lnTo>
                  <a:pt x="0" y="11836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4912" tIns="184912" rIns="184912" bIns="184912" numCol="1" spcCol="1270" anchor="ctr" anchorCtr="0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1312778" y="2785783"/>
            <a:ext cx="1352788" cy="1183689"/>
          </a:xfrm>
          <a:custGeom>
            <a:avLst/>
            <a:gdLst>
              <a:gd name="connsiteX0" fmla="*/ 0 w 1352788"/>
              <a:gd name="connsiteY0" fmla="*/ 0 h 1183689"/>
              <a:gd name="connsiteX1" fmla="*/ 1352788 w 1352788"/>
              <a:gd name="connsiteY1" fmla="*/ 0 h 1183689"/>
              <a:gd name="connsiteX2" fmla="*/ 1352788 w 1352788"/>
              <a:gd name="connsiteY2" fmla="*/ 1183689 h 1183689"/>
              <a:gd name="connsiteX3" fmla="*/ 0 w 1352788"/>
              <a:gd name="connsiteY3" fmla="*/ 1183689 h 1183689"/>
              <a:gd name="connsiteX4" fmla="*/ 0 w 1352788"/>
              <a:gd name="connsiteY4" fmla="*/ 0 h 1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788" h="1183689">
                <a:moveTo>
                  <a:pt x="0" y="0"/>
                </a:moveTo>
                <a:lnTo>
                  <a:pt x="1352788" y="0"/>
                </a:lnTo>
                <a:lnTo>
                  <a:pt x="1352788" y="1183689"/>
                </a:lnTo>
                <a:lnTo>
                  <a:pt x="0" y="11836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312778" y="1292079"/>
            <a:ext cx="1268239" cy="1127323"/>
            <a:chOff x="1093392" y="1282927"/>
            <a:chExt cx="1268239" cy="1127323"/>
          </a:xfrm>
        </p:grpSpPr>
        <p:sp>
          <p:nvSpPr>
            <p:cNvPr id="11" name="下箭头 10"/>
            <p:cNvSpPr/>
            <p:nvPr/>
          </p:nvSpPr>
          <p:spPr>
            <a:xfrm>
              <a:off x="1093392" y="1282927"/>
              <a:ext cx="1268239" cy="1127323"/>
            </a:xfrm>
            <a:prstGeom prst="downArrow">
              <a:avLst/>
            </a:prstGeom>
            <a:solidFill>
              <a:srgbClr val="FF7D1A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1517628" y="1561934"/>
              <a:ext cx="479566" cy="476826"/>
            </a:xfrm>
            <a:custGeom>
              <a:avLst/>
              <a:gdLst>
                <a:gd name="T0" fmla="*/ 140 w 145"/>
                <a:gd name="T1" fmla="*/ 124 h 144"/>
                <a:gd name="T2" fmla="*/ 106 w 145"/>
                <a:gd name="T3" fmla="*/ 89 h 144"/>
                <a:gd name="T4" fmla="*/ 105 w 145"/>
                <a:gd name="T5" fmla="*/ 88 h 144"/>
                <a:gd name="T6" fmla="*/ 114 w 145"/>
                <a:gd name="T7" fmla="*/ 57 h 144"/>
                <a:gd name="T8" fmla="*/ 57 w 145"/>
                <a:gd name="T9" fmla="*/ 0 h 144"/>
                <a:gd name="T10" fmla="*/ 0 w 145"/>
                <a:gd name="T11" fmla="*/ 57 h 144"/>
                <a:gd name="T12" fmla="*/ 57 w 145"/>
                <a:gd name="T13" fmla="*/ 114 h 144"/>
                <a:gd name="T14" fmla="*/ 88 w 145"/>
                <a:gd name="T15" fmla="*/ 105 h 144"/>
                <a:gd name="T16" fmla="*/ 89 w 145"/>
                <a:gd name="T17" fmla="*/ 106 h 144"/>
                <a:gd name="T18" fmla="*/ 124 w 145"/>
                <a:gd name="T19" fmla="*/ 140 h 144"/>
                <a:gd name="T20" fmla="*/ 132 w 145"/>
                <a:gd name="T21" fmla="*/ 144 h 144"/>
                <a:gd name="T22" fmla="*/ 140 w 145"/>
                <a:gd name="T23" fmla="*/ 140 h 144"/>
                <a:gd name="T24" fmla="*/ 140 w 145"/>
                <a:gd name="T25" fmla="*/ 124 h 144"/>
                <a:gd name="T26" fmla="*/ 57 w 145"/>
                <a:gd name="T27" fmla="*/ 96 h 144"/>
                <a:gd name="T28" fmla="*/ 18 w 145"/>
                <a:gd name="T29" fmla="*/ 57 h 144"/>
                <a:gd name="T30" fmla="*/ 57 w 145"/>
                <a:gd name="T31" fmla="*/ 18 h 144"/>
                <a:gd name="T32" fmla="*/ 96 w 145"/>
                <a:gd name="T33" fmla="*/ 57 h 144"/>
                <a:gd name="T34" fmla="*/ 57 w 145"/>
                <a:gd name="T35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4">
                  <a:moveTo>
                    <a:pt x="140" y="124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5" y="88"/>
                    <a:pt x="105" y="88"/>
                  </a:cubicBezTo>
                  <a:cubicBezTo>
                    <a:pt x="111" y="79"/>
                    <a:pt x="114" y="6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68" y="114"/>
                    <a:pt x="79" y="111"/>
                    <a:pt x="88" y="105"/>
                  </a:cubicBezTo>
                  <a:cubicBezTo>
                    <a:pt x="88" y="105"/>
                    <a:pt x="89" y="106"/>
                    <a:pt x="89" y="106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6" y="143"/>
                    <a:pt x="129" y="144"/>
                    <a:pt x="132" y="144"/>
                  </a:cubicBezTo>
                  <a:cubicBezTo>
                    <a:pt x="135" y="144"/>
                    <a:pt x="138" y="143"/>
                    <a:pt x="140" y="140"/>
                  </a:cubicBezTo>
                  <a:cubicBezTo>
                    <a:pt x="145" y="136"/>
                    <a:pt x="145" y="128"/>
                    <a:pt x="140" y="124"/>
                  </a:cubicBezTo>
                  <a:moveTo>
                    <a:pt x="57" y="96"/>
                  </a:moveTo>
                  <a:cubicBezTo>
                    <a:pt x="36" y="96"/>
                    <a:pt x="18" y="78"/>
                    <a:pt x="18" y="57"/>
                  </a:cubicBezTo>
                  <a:cubicBezTo>
                    <a:pt x="18" y="35"/>
                    <a:pt x="36" y="18"/>
                    <a:pt x="57" y="18"/>
                  </a:cubicBezTo>
                  <a:cubicBezTo>
                    <a:pt x="78" y="18"/>
                    <a:pt x="96" y="35"/>
                    <a:pt x="96" y="57"/>
                  </a:cubicBezTo>
                  <a:cubicBezTo>
                    <a:pt x="96" y="78"/>
                    <a:pt x="78" y="96"/>
                    <a:pt x="57" y="96"/>
                  </a:cubicBezTo>
                </a:path>
              </a:pathLst>
            </a:custGeom>
            <a:solidFill>
              <a:schemeClr val="bg1">
                <a:alpha val="8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796662" y="2701233"/>
            <a:ext cx="1268239" cy="1127323"/>
            <a:chOff x="3038026" y="2692081"/>
            <a:chExt cx="1268239" cy="1127323"/>
          </a:xfrm>
        </p:grpSpPr>
        <p:sp>
          <p:nvSpPr>
            <p:cNvPr id="19" name="上箭头 18"/>
            <p:cNvSpPr/>
            <p:nvPr/>
          </p:nvSpPr>
          <p:spPr>
            <a:xfrm>
              <a:off x="3038026" y="2692081"/>
              <a:ext cx="1268239" cy="1127323"/>
            </a:xfrm>
            <a:prstGeom prst="upArrow">
              <a:avLst/>
            </a:prstGeom>
            <a:solidFill>
              <a:srgbClr val="FF7D1A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3442524" y="3067720"/>
              <a:ext cx="479566" cy="476826"/>
            </a:xfrm>
            <a:custGeom>
              <a:avLst/>
              <a:gdLst>
                <a:gd name="T0" fmla="*/ 140 w 145"/>
                <a:gd name="T1" fmla="*/ 124 h 144"/>
                <a:gd name="T2" fmla="*/ 106 w 145"/>
                <a:gd name="T3" fmla="*/ 89 h 144"/>
                <a:gd name="T4" fmla="*/ 105 w 145"/>
                <a:gd name="T5" fmla="*/ 88 h 144"/>
                <a:gd name="T6" fmla="*/ 114 w 145"/>
                <a:gd name="T7" fmla="*/ 57 h 144"/>
                <a:gd name="T8" fmla="*/ 57 w 145"/>
                <a:gd name="T9" fmla="*/ 0 h 144"/>
                <a:gd name="T10" fmla="*/ 0 w 145"/>
                <a:gd name="T11" fmla="*/ 57 h 144"/>
                <a:gd name="T12" fmla="*/ 57 w 145"/>
                <a:gd name="T13" fmla="*/ 114 h 144"/>
                <a:gd name="T14" fmla="*/ 88 w 145"/>
                <a:gd name="T15" fmla="*/ 105 h 144"/>
                <a:gd name="T16" fmla="*/ 89 w 145"/>
                <a:gd name="T17" fmla="*/ 106 h 144"/>
                <a:gd name="T18" fmla="*/ 124 w 145"/>
                <a:gd name="T19" fmla="*/ 140 h 144"/>
                <a:gd name="T20" fmla="*/ 132 w 145"/>
                <a:gd name="T21" fmla="*/ 144 h 144"/>
                <a:gd name="T22" fmla="*/ 140 w 145"/>
                <a:gd name="T23" fmla="*/ 140 h 144"/>
                <a:gd name="T24" fmla="*/ 140 w 145"/>
                <a:gd name="T25" fmla="*/ 124 h 144"/>
                <a:gd name="T26" fmla="*/ 57 w 145"/>
                <a:gd name="T27" fmla="*/ 96 h 144"/>
                <a:gd name="T28" fmla="*/ 18 w 145"/>
                <a:gd name="T29" fmla="*/ 57 h 144"/>
                <a:gd name="T30" fmla="*/ 57 w 145"/>
                <a:gd name="T31" fmla="*/ 18 h 144"/>
                <a:gd name="T32" fmla="*/ 96 w 145"/>
                <a:gd name="T33" fmla="*/ 57 h 144"/>
                <a:gd name="T34" fmla="*/ 57 w 145"/>
                <a:gd name="T35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4">
                  <a:moveTo>
                    <a:pt x="140" y="124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5" y="88"/>
                    <a:pt x="105" y="88"/>
                  </a:cubicBezTo>
                  <a:cubicBezTo>
                    <a:pt x="111" y="79"/>
                    <a:pt x="114" y="6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68" y="114"/>
                    <a:pt x="79" y="111"/>
                    <a:pt x="88" y="105"/>
                  </a:cubicBezTo>
                  <a:cubicBezTo>
                    <a:pt x="88" y="105"/>
                    <a:pt x="89" y="106"/>
                    <a:pt x="89" y="106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6" y="143"/>
                    <a:pt x="129" y="144"/>
                    <a:pt x="132" y="144"/>
                  </a:cubicBezTo>
                  <a:cubicBezTo>
                    <a:pt x="135" y="144"/>
                    <a:pt x="138" y="143"/>
                    <a:pt x="140" y="140"/>
                  </a:cubicBezTo>
                  <a:cubicBezTo>
                    <a:pt x="145" y="136"/>
                    <a:pt x="145" y="128"/>
                    <a:pt x="140" y="124"/>
                  </a:cubicBezTo>
                  <a:moveTo>
                    <a:pt x="57" y="96"/>
                  </a:moveTo>
                  <a:cubicBezTo>
                    <a:pt x="36" y="96"/>
                    <a:pt x="18" y="78"/>
                    <a:pt x="18" y="57"/>
                  </a:cubicBezTo>
                  <a:cubicBezTo>
                    <a:pt x="18" y="35"/>
                    <a:pt x="36" y="18"/>
                    <a:pt x="57" y="18"/>
                  </a:cubicBezTo>
                  <a:cubicBezTo>
                    <a:pt x="78" y="18"/>
                    <a:pt x="96" y="35"/>
                    <a:pt x="96" y="57"/>
                  </a:cubicBezTo>
                  <a:cubicBezTo>
                    <a:pt x="96" y="78"/>
                    <a:pt x="78" y="96"/>
                    <a:pt x="57" y="96"/>
                  </a:cubicBezTo>
                </a:path>
              </a:pathLst>
            </a:custGeom>
            <a:solidFill>
              <a:schemeClr val="bg1">
                <a:alpha val="8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936632" y="1296588"/>
            <a:ext cx="3510855" cy="2572724"/>
            <a:chOff x="4871767" y="1243535"/>
            <a:chExt cx="3510855" cy="2572724"/>
          </a:xfrm>
        </p:grpSpPr>
        <p:grpSp>
          <p:nvGrpSpPr>
            <p:cNvPr id="22" name="组合 21"/>
            <p:cNvGrpSpPr/>
            <p:nvPr/>
          </p:nvGrpSpPr>
          <p:grpSpPr>
            <a:xfrm>
              <a:off x="4871767" y="1670574"/>
              <a:ext cx="3510855" cy="2145685"/>
              <a:chOff x="4944654" y="1670574"/>
              <a:chExt cx="3510855" cy="2145685"/>
            </a:xfrm>
          </p:grpSpPr>
          <p:sp>
            <p:nvSpPr>
              <p:cNvPr id="26" name="矩形 25"/>
              <p:cNvSpPr>
                <a:spLocks noChangeArrowheads="1"/>
              </p:cNvSpPr>
              <p:nvPr/>
            </p:nvSpPr>
            <p:spPr bwMode="auto">
              <a:xfrm>
                <a:off x="4944656" y="1670574"/>
                <a:ext cx="3510853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矩形 26"/>
              <p:cNvSpPr>
                <a:spLocks noChangeArrowheads="1"/>
              </p:cNvSpPr>
              <p:nvPr/>
            </p:nvSpPr>
            <p:spPr bwMode="auto">
              <a:xfrm>
                <a:off x="4944654" y="2708263"/>
                <a:ext cx="351085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8" name="减号 27"/>
          <p:cNvSpPr/>
          <p:nvPr/>
        </p:nvSpPr>
        <p:spPr>
          <a:xfrm rot="21300000">
            <a:off x="532754" y="2368610"/>
            <a:ext cx="4201518" cy="481137"/>
          </a:xfrm>
          <a:prstGeom prst="mathMinus">
            <a:avLst/>
          </a:prstGeom>
          <a:solidFill>
            <a:srgbClr val="D1662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84962" y="409648"/>
            <a:ext cx="3203545" cy="429279"/>
            <a:chOff x="2987395" y="2912885"/>
            <a:chExt cx="3203545" cy="42927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987395" y="2912885"/>
              <a:ext cx="572372" cy="429279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3596051" y="2977566"/>
              <a:ext cx="2594889" cy="302866"/>
              <a:chOff x="1633158" y="3293090"/>
              <a:chExt cx="2594889" cy="302866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1633158" y="3293090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047238" y="3311263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aphicFrame>
        <p:nvGraphicFramePr>
          <p:cNvPr id="8" name="图示 7"/>
          <p:cNvGraphicFramePr/>
          <p:nvPr/>
        </p:nvGraphicFramePr>
        <p:xfrm>
          <a:off x="1930497" y="956341"/>
          <a:ext cx="5320086" cy="3546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1086997" y="1014167"/>
            <a:ext cx="2257829" cy="1101773"/>
            <a:chOff x="608729" y="1763205"/>
            <a:chExt cx="2257829" cy="1101773"/>
          </a:xfrm>
        </p:grpSpPr>
        <p:sp>
          <p:nvSpPr>
            <p:cNvPr id="10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86996" y="3485841"/>
            <a:ext cx="2257829" cy="1101773"/>
            <a:chOff x="608729" y="1763205"/>
            <a:chExt cx="2257829" cy="1101773"/>
          </a:xfrm>
        </p:grpSpPr>
        <p:sp>
          <p:nvSpPr>
            <p:cNvPr id="13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012329" y="1014167"/>
            <a:ext cx="2257829" cy="1101773"/>
            <a:chOff x="608729" y="1763205"/>
            <a:chExt cx="2257829" cy="1101773"/>
          </a:xfrm>
        </p:grpSpPr>
        <p:sp>
          <p:nvSpPr>
            <p:cNvPr id="21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012329" y="3485841"/>
            <a:ext cx="2257829" cy="1101773"/>
            <a:chOff x="608729" y="1763205"/>
            <a:chExt cx="2257829" cy="1101773"/>
          </a:xfrm>
        </p:grpSpPr>
        <p:sp>
          <p:nvSpPr>
            <p:cNvPr id="24" name="矩形 91"/>
            <p:cNvSpPr>
              <a:spLocks noChangeArrowheads="1"/>
            </p:cNvSpPr>
            <p:nvPr/>
          </p:nvSpPr>
          <p:spPr bwMode="auto">
            <a:xfrm>
              <a:off x="608729" y="1763205"/>
              <a:ext cx="2257829" cy="45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spc="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900" spc="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91"/>
            <p:cNvSpPr>
              <a:spLocks noChangeArrowheads="1"/>
            </p:cNvSpPr>
            <p:nvPr/>
          </p:nvSpPr>
          <p:spPr bwMode="auto">
            <a:xfrm>
              <a:off x="608729" y="2195564"/>
              <a:ext cx="225782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  <a:buClr>
                  <a:srgbClr val="0070C0"/>
                </a:buClr>
              </a:pPr>
              <a:r>
                <a:rPr lang="en-US" altLang="zh-CN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RAPIDPPT differs from the traditional production model, and create a new PPT experience.</a:t>
              </a:r>
              <a:endParaRPr lang="en-US" altLang="zh-CN" sz="9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84962" y="409648"/>
            <a:ext cx="3203545" cy="429279"/>
            <a:chOff x="2987395" y="2912885"/>
            <a:chExt cx="3203545" cy="42927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7395" y="2912885"/>
              <a:ext cx="572372" cy="429279"/>
            </a:xfrm>
            <a:prstGeom prst="rect">
              <a:avLst/>
            </a:prstGeom>
          </p:spPr>
        </p:pic>
        <p:grpSp>
          <p:nvGrpSpPr>
            <p:cNvPr id="16" name="组合 15"/>
            <p:cNvGrpSpPr/>
            <p:nvPr/>
          </p:nvGrpSpPr>
          <p:grpSpPr>
            <a:xfrm>
              <a:off x="3596051" y="2977566"/>
              <a:ext cx="2594889" cy="302866"/>
              <a:chOff x="1633158" y="3293090"/>
              <a:chExt cx="2594889" cy="302866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1633158" y="3293090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047238" y="3311263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aphicFrame>
        <p:nvGraphicFramePr>
          <p:cNvPr id="8" name="图表 7"/>
          <p:cNvGraphicFramePr/>
          <p:nvPr/>
        </p:nvGraphicFramePr>
        <p:xfrm>
          <a:off x="1881550" y="913046"/>
          <a:ext cx="5483087" cy="365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887690" flipH="1">
            <a:off x="567810" y="2040996"/>
            <a:ext cx="1803557" cy="180355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927764" y="634886"/>
            <a:ext cx="1288473" cy="891755"/>
            <a:chOff x="3082636" y="523678"/>
            <a:chExt cx="1288473" cy="891755"/>
          </a:xfrm>
        </p:grpSpPr>
        <p:sp>
          <p:nvSpPr>
            <p:cNvPr id="8" name="文本框 7"/>
            <p:cNvSpPr txBox="1"/>
            <p:nvPr/>
          </p:nvSpPr>
          <p:spPr>
            <a:xfrm>
              <a:off x="3082636" y="523678"/>
              <a:ext cx="128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36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目录</a:t>
              </a:r>
              <a:endParaRPr lang="en-US" altLang="zh-CN" sz="36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53238" y="1015323"/>
              <a:ext cx="11826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0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Contents</a:t>
              </a:r>
              <a:endParaRPr lang="zh-CN" altLang="en-US" sz="20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013282" y="3457030"/>
            <a:ext cx="3230666" cy="623024"/>
            <a:chOff x="3013282" y="3457030"/>
            <a:chExt cx="3230666" cy="6230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398995">
              <a:off x="3013282" y="3457030"/>
              <a:ext cx="484575" cy="623024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3649059" y="3626362"/>
              <a:ext cx="2594889" cy="302866"/>
              <a:chOff x="1686166" y="3299716"/>
              <a:chExt cx="2594889" cy="302866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987753" y="2280410"/>
            <a:ext cx="3256195" cy="520951"/>
            <a:chOff x="2987753" y="2280410"/>
            <a:chExt cx="3256195" cy="52095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777470">
              <a:off x="2987753" y="2280410"/>
              <a:ext cx="569789" cy="520951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3649059" y="2404367"/>
              <a:ext cx="2594889" cy="302866"/>
              <a:chOff x="1686166" y="3299716"/>
              <a:chExt cx="2594889" cy="302866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1400" b="1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2927761" y="2912885"/>
            <a:ext cx="3316187" cy="429279"/>
            <a:chOff x="2927761" y="2912885"/>
            <a:chExt cx="3316187" cy="42927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7761" y="2912885"/>
              <a:ext cx="572372" cy="429279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/>
          </p:nvGrpSpPr>
          <p:grpSpPr>
            <a:xfrm>
              <a:off x="3649059" y="2984192"/>
              <a:ext cx="2594889" cy="302866"/>
              <a:chOff x="1686166" y="3299716"/>
              <a:chExt cx="2594889" cy="302866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sz="1400" b="1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3011008" y="1639630"/>
            <a:ext cx="3232940" cy="547354"/>
            <a:chOff x="3011008" y="1639630"/>
            <a:chExt cx="3232940" cy="54735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1008" y="1639630"/>
              <a:ext cx="489125" cy="547354"/>
            </a:xfrm>
            <a:prstGeom prst="rect">
              <a:avLst/>
            </a:prstGeom>
          </p:spPr>
        </p:pic>
        <p:grpSp>
          <p:nvGrpSpPr>
            <p:cNvPr id="23" name="组合 22"/>
            <p:cNvGrpSpPr/>
            <p:nvPr/>
          </p:nvGrpSpPr>
          <p:grpSpPr>
            <a:xfrm>
              <a:off x="3649059" y="1824839"/>
              <a:ext cx="2594889" cy="302866"/>
              <a:chOff x="1686166" y="3299716"/>
              <a:chExt cx="2594889" cy="302866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1400" b="1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712310">
            <a:off x="6742395" y="2040995"/>
            <a:ext cx="1803557" cy="180355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9995" y="303014"/>
            <a:ext cx="3038512" cy="623024"/>
            <a:chOff x="3205436" y="3457030"/>
            <a:chExt cx="3038512" cy="62302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0398995">
              <a:off x="3205436" y="3457030"/>
              <a:ext cx="484575" cy="623024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3649059" y="3626362"/>
              <a:ext cx="2594889" cy="302866"/>
              <a:chOff x="1686166" y="3299716"/>
              <a:chExt cx="2594889" cy="302866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266662" y="896185"/>
            <a:ext cx="3877338" cy="3701133"/>
            <a:chOff x="4733925" y="609990"/>
            <a:chExt cx="4410075" cy="4209660"/>
          </a:xfrm>
        </p:grpSpPr>
        <p:sp>
          <p:nvSpPr>
            <p:cNvPr id="20" name="矩形 19"/>
            <p:cNvSpPr/>
            <p:nvPr/>
          </p:nvSpPr>
          <p:spPr>
            <a:xfrm>
              <a:off x="4733925" y="609990"/>
              <a:ext cx="4410075" cy="4209660"/>
            </a:xfrm>
            <a:prstGeom prst="rect">
              <a:avLst/>
            </a:prstGeom>
            <a:solidFill>
              <a:srgbClr val="D16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257" y="678181"/>
              <a:ext cx="4310743" cy="4073652"/>
            </a:xfrm>
            <a:prstGeom prst="rect">
              <a:avLst/>
            </a:prstGeom>
          </p:spPr>
        </p:pic>
      </p:grp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79990" y="1677904"/>
            <a:ext cx="455688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379990" y="2521533"/>
            <a:ext cx="455687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just"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9995" y="303014"/>
            <a:ext cx="3038512" cy="623024"/>
            <a:chOff x="3205436" y="3457030"/>
            <a:chExt cx="3038512" cy="62302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0398995">
              <a:off x="3205436" y="3457030"/>
              <a:ext cx="484575" cy="623024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3649059" y="3626362"/>
              <a:ext cx="2594889" cy="302866"/>
              <a:chOff x="1686166" y="3299716"/>
              <a:chExt cx="2594889" cy="302866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1607337" y="990155"/>
            <a:ext cx="6137874" cy="937201"/>
            <a:chOff x="1706728" y="858257"/>
            <a:chExt cx="6137874" cy="937201"/>
          </a:xfrm>
        </p:grpSpPr>
        <p:grpSp>
          <p:nvGrpSpPr>
            <p:cNvPr id="14" name="组合 13"/>
            <p:cNvGrpSpPr/>
            <p:nvPr/>
          </p:nvGrpSpPr>
          <p:grpSpPr>
            <a:xfrm>
              <a:off x="2454731" y="858257"/>
              <a:ext cx="909655" cy="937201"/>
              <a:chOff x="1252331" y="973457"/>
              <a:chExt cx="909655" cy="937201"/>
            </a:xfrm>
            <a:effectLst/>
          </p:grpSpPr>
          <p:sp>
            <p:nvSpPr>
              <p:cNvPr id="17" name="椭圆形标注 16"/>
              <p:cNvSpPr/>
              <p:nvPr/>
            </p:nvSpPr>
            <p:spPr>
              <a:xfrm>
                <a:off x="1252331" y="1049266"/>
                <a:ext cx="907774" cy="861392"/>
              </a:xfrm>
              <a:prstGeom prst="wedgeEllipseCallout">
                <a:avLst>
                  <a:gd name="adj1" fmla="val -71929"/>
                  <a:gd name="adj2" fmla="val -1346"/>
                </a:avLst>
              </a:prstGeom>
              <a:solidFill>
                <a:srgbClr val="D1662B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343213" y="973457"/>
                <a:ext cx="818773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Freeform 38"/>
            <p:cNvSpPr>
              <a:spLocks noEditPoints="1"/>
            </p:cNvSpPr>
            <p:nvPr/>
          </p:nvSpPr>
          <p:spPr bwMode="auto">
            <a:xfrm>
              <a:off x="1706728" y="1140555"/>
              <a:ext cx="416698" cy="416698"/>
            </a:xfrm>
            <a:custGeom>
              <a:avLst/>
              <a:gdLst>
                <a:gd name="T0" fmla="*/ 132 w 144"/>
                <a:gd name="T1" fmla="*/ 61 h 144"/>
                <a:gd name="T2" fmla="*/ 121 w 144"/>
                <a:gd name="T3" fmla="*/ 46 h 144"/>
                <a:gd name="T4" fmla="*/ 127 w 144"/>
                <a:gd name="T5" fmla="*/ 33 h 144"/>
                <a:gd name="T6" fmla="*/ 119 w 144"/>
                <a:gd name="T7" fmla="*/ 17 h 144"/>
                <a:gd name="T8" fmla="*/ 106 w 144"/>
                <a:gd name="T9" fmla="*/ 22 h 144"/>
                <a:gd name="T10" fmla="*/ 88 w 144"/>
                <a:gd name="T11" fmla="*/ 19 h 144"/>
                <a:gd name="T12" fmla="*/ 83 w 144"/>
                <a:gd name="T13" fmla="*/ 6 h 144"/>
                <a:gd name="T14" fmla="*/ 66 w 144"/>
                <a:gd name="T15" fmla="*/ 0 h 144"/>
                <a:gd name="T16" fmla="*/ 61 w 144"/>
                <a:gd name="T17" fmla="*/ 12 h 144"/>
                <a:gd name="T18" fmla="*/ 46 w 144"/>
                <a:gd name="T19" fmla="*/ 23 h 144"/>
                <a:gd name="T20" fmla="*/ 33 w 144"/>
                <a:gd name="T21" fmla="*/ 17 h 144"/>
                <a:gd name="T22" fmla="*/ 17 w 144"/>
                <a:gd name="T23" fmla="*/ 25 h 144"/>
                <a:gd name="T24" fmla="*/ 22 w 144"/>
                <a:gd name="T25" fmla="*/ 38 h 144"/>
                <a:gd name="T26" fmla="*/ 19 w 144"/>
                <a:gd name="T27" fmla="*/ 56 h 144"/>
                <a:gd name="T28" fmla="*/ 6 w 144"/>
                <a:gd name="T29" fmla="*/ 61 h 144"/>
                <a:gd name="T30" fmla="*/ 0 w 144"/>
                <a:gd name="T31" fmla="*/ 78 h 144"/>
                <a:gd name="T32" fmla="*/ 12 w 144"/>
                <a:gd name="T33" fmla="*/ 83 h 144"/>
                <a:gd name="T34" fmla="*/ 23 w 144"/>
                <a:gd name="T35" fmla="*/ 98 h 144"/>
                <a:gd name="T36" fmla="*/ 17 w 144"/>
                <a:gd name="T37" fmla="*/ 111 h 144"/>
                <a:gd name="T38" fmla="*/ 25 w 144"/>
                <a:gd name="T39" fmla="*/ 127 h 144"/>
                <a:gd name="T40" fmla="*/ 38 w 144"/>
                <a:gd name="T41" fmla="*/ 122 h 144"/>
                <a:gd name="T42" fmla="*/ 56 w 144"/>
                <a:gd name="T43" fmla="*/ 125 h 144"/>
                <a:gd name="T44" fmla="*/ 61 w 144"/>
                <a:gd name="T45" fmla="*/ 138 h 144"/>
                <a:gd name="T46" fmla="*/ 78 w 144"/>
                <a:gd name="T47" fmla="*/ 144 h 144"/>
                <a:gd name="T48" fmla="*/ 83 w 144"/>
                <a:gd name="T49" fmla="*/ 132 h 144"/>
                <a:gd name="T50" fmla="*/ 98 w 144"/>
                <a:gd name="T51" fmla="*/ 121 h 144"/>
                <a:gd name="T52" fmla="*/ 111 w 144"/>
                <a:gd name="T53" fmla="*/ 127 h 144"/>
                <a:gd name="T54" fmla="*/ 127 w 144"/>
                <a:gd name="T55" fmla="*/ 119 h 144"/>
                <a:gd name="T56" fmla="*/ 122 w 144"/>
                <a:gd name="T57" fmla="*/ 106 h 144"/>
                <a:gd name="T58" fmla="*/ 125 w 144"/>
                <a:gd name="T59" fmla="*/ 88 h 144"/>
                <a:gd name="T60" fmla="*/ 138 w 144"/>
                <a:gd name="T61" fmla="*/ 83 h 144"/>
                <a:gd name="T62" fmla="*/ 144 w 144"/>
                <a:gd name="T63" fmla="*/ 66 h 144"/>
                <a:gd name="T64" fmla="*/ 100 w 144"/>
                <a:gd name="T65" fmla="*/ 72 h 144"/>
                <a:gd name="T66" fmla="*/ 44 w 144"/>
                <a:gd name="T67" fmla="*/ 72 h 144"/>
                <a:gd name="T68" fmla="*/ 100 w 144"/>
                <a:gd name="T69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44">
                  <a:moveTo>
                    <a:pt x="138" y="61"/>
                  </a:moveTo>
                  <a:cubicBezTo>
                    <a:pt x="132" y="61"/>
                    <a:pt x="132" y="61"/>
                    <a:pt x="132" y="61"/>
                  </a:cubicBezTo>
                  <a:cubicBezTo>
                    <a:pt x="129" y="61"/>
                    <a:pt x="126" y="59"/>
                    <a:pt x="125" y="5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19" y="44"/>
                    <a:pt x="120" y="40"/>
                    <a:pt x="122" y="38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9" y="31"/>
                    <a:pt x="129" y="27"/>
                    <a:pt x="127" y="25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7" y="15"/>
                    <a:pt x="113" y="15"/>
                    <a:pt x="111" y="17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24"/>
                    <a:pt x="100" y="25"/>
                    <a:pt x="98" y="23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5" y="18"/>
                    <a:pt x="83" y="15"/>
                    <a:pt x="83" y="12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2"/>
                    <a:pt x="81" y="0"/>
                    <a:pt x="7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3" y="0"/>
                    <a:pt x="61" y="2"/>
                    <a:pt x="61" y="6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5"/>
                    <a:pt x="59" y="18"/>
                    <a:pt x="56" y="19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4" y="25"/>
                    <a:pt x="40" y="24"/>
                    <a:pt x="38" y="2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1" y="15"/>
                    <a:pt x="27" y="15"/>
                    <a:pt x="25" y="17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5" y="27"/>
                    <a:pt x="15" y="31"/>
                    <a:pt x="17" y="33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4" y="40"/>
                    <a:pt x="25" y="44"/>
                    <a:pt x="23" y="4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9"/>
                    <a:pt x="15" y="61"/>
                    <a:pt x="12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1"/>
                    <a:pt x="0" y="63"/>
                    <a:pt x="0" y="66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1"/>
                    <a:pt x="2" y="83"/>
                    <a:pt x="6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5" y="83"/>
                    <a:pt x="18" y="85"/>
                    <a:pt x="19" y="8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0"/>
                    <a:pt x="24" y="104"/>
                    <a:pt x="22" y="106"/>
                  </a:cubicBezTo>
                  <a:cubicBezTo>
                    <a:pt x="17" y="111"/>
                    <a:pt x="17" y="111"/>
                    <a:pt x="17" y="111"/>
                  </a:cubicBezTo>
                  <a:cubicBezTo>
                    <a:pt x="15" y="113"/>
                    <a:pt x="15" y="117"/>
                    <a:pt x="17" y="119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7" y="129"/>
                    <a:pt x="31" y="129"/>
                    <a:pt x="33" y="127"/>
                  </a:cubicBezTo>
                  <a:cubicBezTo>
                    <a:pt x="38" y="122"/>
                    <a:pt x="38" y="122"/>
                    <a:pt x="38" y="122"/>
                  </a:cubicBezTo>
                  <a:cubicBezTo>
                    <a:pt x="40" y="120"/>
                    <a:pt x="44" y="119"/>
                    <a:pt x="46" y="121"/>
                  </a:cubicBezTo>
                  <a:cubicBezTo>
                    <a:pt x="56" y="125"/>
                    <a:pt x="56" y="125"/>
                    <a:pt x="56" y="125"/>
                  </a:cubicBezTo>
                  <a:cubicBezTo>
                    <a:pt x="59" y="126"/>
                    <a:pt x="61" y="129"/>
                    <a:pt x="61" y="132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61" y="142"/>
                    <a:pt x="63" y="144"/>
                    <a:pt x="66" y="144"/>
                  </a:cubicBezTo>
                  <a:cubicBezTo>
                    <a:pt x="78" y="144"/>
                    <a:pt x="78" y="144"/>
                    <a:pt x="78" y="144"/>
                  </a:cubicBezTo>
                  <a:cubicBezTo>
                    <a:pt x="81" y="144"/>
                    <a:pt x="83" y="142"/>
                    <a:pt x="83" y="138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29"/>
                    <a:pt x="85" y="126"/>
                    <a:pt x="88" y="125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100" y="119"/>
                    <a:pt x="104" y="120"/>
                    <a:pt x="106" y="122"/>
                  </a:cubicBezTo>
                  <a:cubicBezTo>
                    <a:pt x="111" y="127"/>
                    <a:pt x="111" y="127"/>
                    <a:pt x="111" y="127"/>
                  </a:cubicBezTo>
                  <a:cubicBezTo>
                    <a:pt x="113" y="129"/>
                    <a:pt x="117" y="129"/>
                    <a:pt x="119" y="127"/>
                  </a:cubicBezTo>
                  <a:cubicBezTo>
                    <a:pt x="127" y="119"/>
                    <a:pt x="127" y="119"/>
                    <a:pt x="127" y="119"/>
                  </a:cubicBezTo>
                  <a:cubicBezTo>
                    <a:pt x="129" y="117"/>
                    <a:pt x="129" y="113"/>
                    <a:pt x="127" y="111"/>
                  </a:cubicBezTo>
                  <a:cubicBezTo>
                    <a:pt x="122" y="106"/>
                    <a:pt x="122" y="106"/>
                    <a:pt x="122" y="106"/>
                  </a:cubicBezTo>
                  <a:cubicBezTo>
                    <a:pt x="120" y="104"/>
                    <a:pt x="119" y="100"/>
                    <a:pt x="121" y="9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5"/>
                    <a:pt x="129" y="83"/>
                    <a:pt x="132" y="83"/>
                  </a:cubicBezTo>
                  <a:cubicBezTo>
                    <a:pt x="138" y="83"/>
                    <a:pt x="138" y="83"/>
                    <a:pt x="138" y="83"/>
                  </a:cubicBezTo>
                  <a:cubicBezTo>
                    <a:pt x="142" y="83"/>
                    <a:pt x="144" y="81"/>
                    <a:pt x="144" y="78"/>
                  </a:cubicBezTo>
                  <a:cubicBezTo>
                    <a:pt x="144" y="66"/>
                    <a:pt x="144" y="66"/>
                    <a:pt x="144" y="66"/>
                  </a:cubicBezTo>
                  <a:cubicBezTo>
                    <a:pt x="144" y="63"/>
                    <a:pt x="142" y="61"/>
                    <a:pt x="138" y="61"/>
                  </a:cubicBezTo>
                  <a:moveTo>
                    <a:pt x="100" y="72"/>
                  </a:moveTo>
                  <a:cubicBezTo>
                    <a:pt x="100" y="87"/>
                    <a:pt x="87" y="100"/>
                    <a:pt x="72" y="100"/>
                  </a:cubicBezTo>
                  <a:cubicBezTo>
                    <a:pt x="57" y="100"/>
                    <a:pt x="44" y="87"/>
                    <a:pt x="44" y="72"/>
                  </a:cubicBezTo>
                  <a:cubicBezTo>
                    <a:pt x="44" y="57"/>
                    <a:pt x="57" y="44"/>
                    <a:pt x="72" y="44"/>
                  </a:cubicBezTo>
                  <a:cubicBezTo>
                    <a:pt x="87" y="44"/>
                    <a:pt x="100" y="57"/>
                    <a:pt x="100" y="72"/>
                  </a:cubicBezTo>
                </a:path>
              </a:pathLst>
            </a:custGeom>
            <a:solidFill>
              <a:srgbClr val="D1662B"/>
            </a:solidFill>
            <a:ln w="127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" name="Text Box 11"/>
            <p:cNvSpPr txBox="1">
              <a:spLocks noChangeArrowheads="1"/>
            </p:cNvSpPr>
            <p:nvPr/>
          </p:nvSpPr>
          <p:spPr bwMode="auto">
            <a:xfrm>
              <a:off x="3497888" y="971966"/>
              <a:ext cx="4346714" cy="75764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buClr>
                  <a:srgbClr val="0070C0"/>
                </a:buClr>
                <a:defRPr sz="80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defRPr>
              </a:lvl1pPr>
            </a:lstStyle>
            <a:p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594085" y="2119772"/>
            <a:ext cx="6073843" cy="940115"/>
            <a:chOff x="1693476" y="2054134"/>
            <a:chExt cx="6073843" cy="940115"/>
          </a:xfrm>
        </p:grpSpPr>
        <p:grpSp>
          <p:nvGrpSpPr>
            <p:cNvPr id="20" name="组合 19"/>
            <p:cNvGrpSpPr/>
            <p:nvPr/>
          </p:nvGrpSpPr>
          <p:grpSpPr>
            <a:xfrm>
              <a:off x="6290456" y="2054134"/>
              <a:ext cx="907774" cy="940115"/>
              <a:chOff x="5037656" y="2169334"/>
              <a:chExt cx="907774" cy="940115"/>
            </a:xfrm>
            <a:effectLst/>
          </p:grpSpPr>
          <p:sp>
            <p:nvSpPr>
              <p:cNvPr id="23" name="椭圆形标注 22"/>
              <p:cNvSpPr/>
              <p:nvPr/>
            </p:nvSpPr>
            <p:spPr>
              <a:xfrm>
                <a:off x="5037656" y="2248057"/>
                <a:ext cx="907774" cy="861392"/>
              </a:xfrm>
              <a:prstGeom prst="wedgeEllipseCallout">
                <a:avLst>
                  <a:gd name="adj1" fmla="val 68947"/>
                  <a:gd name="adj2" fmla="val -577"/>
                </a:avLst>
              </a:prstGeom>
              <a:solidFill>
                <a:srgbClr val="FF7D1A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133283" y="2169334"/>
                <a:ext cx="729772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Freeform 30"/>
            <p:cNvSpPr>
              <a:spLocks noEditPoints="1"/>
            </p:cNvSpPr>
            <p:nvPr/>
          </p:nvSpPr>
          <p:spPr bwMode="auto">
            <a:xfrm>
              <a:off x="7478355" y="2330775"/>
              <a:ext cx="288964" cy="464319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rgbClr val="FF7D1A"/>
            </a:solidFill>
            <a:ln w="127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2" name="矩形 18"/>
            <p:cNvSpPr>
              <a:spLocks noChangeArrowheads="1"/>
            </p:cNvSpPr>
            <p:nvPr/>
          </p:nvSpPr>
          <p:spPr bwMode="auto">
            <a:xfrm>
              <a:off x="1693476" y="2198706"/>
              <a:ext cx="4464205" cy="75764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563568" y="3355263"/>
            <a:ext cx="6181643" cy="945324"/>
            <a:chOff x="1662959" y="3349259"/>
            <a:chExt cx="6181643" cy="945324"/>
          </a:xfrm>
        </p:grpSpPr>
        <p:grpSp>
          <p:nvGrpSpPr>
            <p:cNvPr id="26" name="组合 25"/>
            <p:cNvGrpSpPr/>
            <p:nvPr/>
          </p:nvGrpSpPr>
          <p:grpSpPr>
            <a:xfrm>
              <a:off x="2454731" y="3349259"/>
              <a:ext cx="907774" cy="945324"/>
              <a:chOff x="1252331" y="3464459"/>
              <a:chExt cx="907774" cy="945324"/>
            </a:xfrm>
            <a:effectLst/>
          </p:grpSpPr>
          <p:sp>
            <p:nvSpPr>
              <p:cNvPr id="29" name="椭圆形标注 28"/>
              <p:cNvSpPr/>
              <p:nvPr/>
            </p:nvSpPr>
            <p:spPr>
              <a:xfrm>
                <a:off x="1252331" y="3548391"/>
                <a:ext cx="907774" cy="861392"/>
              </a:xfrm>
              <a:prstGeom prst="wedgeEllipseCallout">
                <a:avLst>
                  <a:gd name="adj1" fmla="val -71929"/>
                  <a:gd name="adj2" fmla="val -1346"/>
                </a:avLst>
              </a:prstGeom>
              <a:solidFill>
                <a:srgbClr val="D1662B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341332" y="3464459"/>
                <a:ext cx="729772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" name="Text Box 11"/>
            <p:cNvSpPr txBox="1">
              <a:spLocks noChangeArrowheads="1"/>
            </p:cNvSpPr>
            <p:nvPr/>
          </p:nvSpPr>
          <p:spPr bwMode="auto">
            <a:xfrm>
              <a:off x="3497888" y="3505546"/>
              <a:ext cx="4346714" cy="757643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buClr>
                  <a:srgbClr val="0070C0"/>
                </a:buClr>
                <a:defRPr sz="80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defRPr>
              </a:lvl1pPr>
            </a:lstStyle>
            <a:p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5"/>
            <p:cNvSpPr/>
            <p:nvPr/>
          </p:nvSpPr>
          <p:spPr bwMode="auto">
            <a:xfrm rot="20729645">
              <a:off x="1662959" y="3642577"/>
              <a:ext cx="504236" cy="423324"/>
            </a:xfrm>
            <a:custGeom>
              <a:avLst/>
              <a:gdLst>
                <a:gd name="T0" fmla="*/ 108 w 179"/>
                <a:gd name="T1" fmla="*/ 0 h 150"/>
                <a:gd name="T2" fmla="*/ 132 w 179"/>
                <a:gd name="T3" fmla="*/ 36 h 150"/>
                <a:gd name="T4" fmla="*/ 135 w 179"/>
                <a:gd name="T5" fmla="*/ 34 h 150"/>
                <a:gd name="T6" fmla="*/ 173 w 179"/>
                <a:gd name="T7" fmla="*/ 33 h 150"/>
                <a:gd name="T8" fmla="*/ 142 w 179"/>
                <a:gd name="T9" fmla="*/ 58 h 150"/>
                <a:gd name="T10" fmla="*/ 161 w 179"/>
                <a:gd name="T11" fmla="*/ 97 h 150"/>
                <a:gd name="T12" fmla="*/ 127 w 179"/>
                <a:gd name="T13" fmla="*/ 116 h 150"/>
                <a:gd name="T14" fmla="*/ 124 w 179"/>
                <a:gd name="T15" fmla="*/ 113 h 150"/>
                <a:gd name="T16" fmla="*/ 90 w 179"/>
                <a:gd name="T17" fmla="*/ 96 h 150"/>
                <a:gd name="T18" fmla="*/ 107 w 179"/>
                <a:gd name="T19" fmla="*/ 130 h 150"/>
                <a:gd name="T20" fmla="*/ 74 w 179"/>
                <a:gd name="T21" fmla="*/ 150 h 150"/>
                <a:gd name="T22" fmla="*/ 51 w 179"/>
                <a:gd name="T23" fmla="*/ 113 h 150"/>
                <a:gd name="T24" fmla="*/ 47 w 179"/>
                <a:gd name="T25" fmla="*/ 115 h 150"/>
                <a:gd name="T26" fmla="*/ 8 w 179"/>
                <a:gd name="T27" fmla="*/ 119 h 150"/>
                <a:gd name="T28" fmla="*/ 36 w 179"/>
                <a:gd name="T29" fmla="*/ 94 h 150"/>
                <a:gd name="T30" fmla="*/ 38 w 179"/>
                <a:gd name="T31" fmla="*/ 92 h 150"/>
                <a:gd name="T32" fmla="*/ 18 w 179"/>
                <a:gd name="T33" fmla="*/ 53 h 150"/>
                <a:gd name="T34" fmla="*/ 53 w 179"/>
                <a:gd name="T35" fmla="*/ 33 h 150"/>
                <a:gd name="T36" fmla="*/ 72 w 179"/>
                <a:gd name="T37" fmla="*/ 65 h 150"/>
                <a:gd name="T38" fmla="*/ 90 w 179"/>
                <a:gd name="T39" fmla="*/ 31 h 150"/>
                <a:gd name="T40" fmla="*/ 74 w 179"/>
                <a:gd name="T41" fmla="*/ 24 h 150"/>
                <a:gd name="T42" fmla="*/ 75 w 179"/>
                <a:gd name="T43" fmla="*/ 19 h 150"/>
                <a:gd name="T44" fmla="*/ 108 w 179"/>
                <a:gd name="T4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50">
                  <a:moveTo>
                    <a:pt x="108" y="0"/>
                  </a:moveTo>
                  <a:cubicBezTo>
                    <a:pt x="114" y="11"/>
                    <a:pt x="124" y="33"/>
                    <a:pt x="132" y="36"/>
                  </a:cubicBezTo>
                  <a:cubicBezTo>
                    <a:pt x="133" y="36"/>
                    <a:pt x="134" y="35"/>
                    <a:pt x="135" y="34"/>
                  </a:cubicBezTo>
                  <a:cubicBezTo>
                    <a:pt x="137" y="14"/>
                    <a:pt x="168" y="6"/>
                    <a:pt x="173" y="33"/>
                  </a:cubicBezTo>
                  <a:cubicBezTo>
                    <a:pt x="179" y="61"/>
                    <a:pt x="154" y="50"/>
                    <a:pt x="142" y="58"/>
                  </a:cubicBezTo>
                  <a:cubicBezTo>
                    <a:pt x="148" y="71"/>
                    <a:pt x="155" y="84"/>
                    <a:pt x="161" y="97"/>
                  </a:cubicBezTo>
                  <a:cubicBezTo>
                    <a:pt x="152" y="102"/>
                    <a:pt x="137" y="114"/>
                    <a:pt x="127" y="116"/>
                  </a:cubicBezTo>
                  <a:cubicBezTo>
                    <a:pt x="125" y="116"/>
                    <a:pt x="125" y="114"/>
                    <a:pt x="124" y="113"/>
                  </a:cubicBezTo>
                  <a:cubicBezTo>
                    <a:pt x="128" y="90"/>
                    <a:pt x="112" y="72"/>
                    <a:pt x="90" y="96"/>
                  </a:cubicBezTo>
                  <a:cubicBezTo>
                    <a:pt x="72" y="115"/>
                    <a:pt x="109" y="125"/>
                    <a:pt x="107" y="130"/>
                  </a:cubicBezTo>
                  <a:cubicBezTo>
                    <a:pt x="96" y="137"/>
                    <a:pt x="85" y="143"/>
                    <a:pt x="74" y="150"/>
                  </a:cubicBezTo>
                  <a:cubicBezTo>
                    <a:pt x="66" y="138"/>
                    <a:pt x="59" y="125"/>
                    <a:pt x="51" y="113"/>
                  </a:cubicBezTo>
                  <a:cubicBezTo>
                    <a:pt x="50" y="114"/>
                    <a:pt x="48" y="115"/>
                    <a:pt x="47" y="115"/>
                  </a:cubicBezTo>
                  <a:cubicBezTo>
                    <a:pt x="42" y="132"/>
                    <a:pt x="18" y="149"/>
                    <a:pt x="8" y="119"/>
                  </a:cubicBezTo>
                  <a:cubicBezTo>
                    <a:pt x="0" y="94"/>
                    <a:pt x="22" y="96"/>
                    <a:pt x="36" y="94"/>
                  </a:cubicBezTo>
                  <a:cubicBezTo>
                    <a:pt x="37" y="93"/>
                    <a:pt x="38" y="93"/>
                    <a:pt x="38" y="92"/>
                  </a:cubicBezTo>
                  <a:cubicBezTo>
                    <a:pt x="32" y="79"/>
                    <a:pt x="24" y="66"/>
                    <a:pt x="18" y="53"/>
                  </a:cubicBezTo>
                  <a:cubicBezTo>
                    <a:pt x="29" y="47"/>
                    <a:pt x="41" y="40"/>
                    <a:pt x="53" y="33"/>
                  </a:cubicBezTo>
                  <a:cubicBezTo>
                    <a:pt x="62" y="42"/>
                    <a:pt x="48" y="65"/>
                    <a:pt x="72" y="65"/>
                  </a:cubicBezTo>
                  <a:cubicBezTo>
                    <a:pt x="87" y="64"/>
                    <a:pt x="100" y="45"/>
                    <a:pt x="90" y="31"/>
                  </a:cubicBezTo>
                  <a:cubicBezTo>
                    <a:pt x="84" y="28"/>
                    <a:pt x="76" y="28"/>
                    <a:pt x="74" y="24"/>
                  </a:cubicBezTo>
                  <a:cubicBezTo>
                    <a:pt x="72" y="19"/>
                    <a:pt x="74" y="21"/>
                    <a:pt x="75" y="19"/>
                  </a:cubicBezTo>
                  <a:cubicBezTo>
                    <a:pt x="86" y="13"/>
                    <a:pt x="97" y="6"/>
                    <a:pt x="108" y="0"/>
                  </a:cubicBezTo>
                </a:path>
              </a:pathLst>
            </a:custGeom>
            <a:solidFill>
              <a:srgbClr val="D1662B"/>
            </a:solidFill>
            <a:ln w="12700">
              <a:solidFill>
                <a:schemeClr val="bg1"/>
              </a:solidFill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9995" y="303014"/>
            <a:ext cx="3038512" cy="623024"/>
            <a:chOff x="3205436" y="3457030"/>
            <a:chExt cx="3038512" cy="62302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0398995">
              <a:off x="3205436" y="3457030"/>
              <a:ext cx="484575" cy="623024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3649059" y="3626362"/>
              <a:ext cx="2594889" cy="302866"/>
              <a:chOff x="1686166" y="3299716"/>
              <a:chExt cx="2594889" cy="302866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aphicFrame>
        <p:nvGraphicFramePr>
          <p:cNvPr id="8" name="图示 7"/>
          <p:cNvGraphicFramePr/>
          <p:nvPr/>
        </p:nvGraphicFramePr>
        <p:xfrm>
          <a:off x="793618" y="1434884"/>
          <a:ext cx="3625713" cy="2417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4935056" y="1282258"/>
            <a:ext cx="3510855" cy="2641092"/>
            <a:chOff x="4871767" y="1243535"/>
            <a:chExt cx="3510855" cy="2641092"/>
          </a:xfrm>
        </p:grpSpPr>
        <p:grpSp>
          <p:nvGrpSpPr>
            <p:cNvPr id="15" name="组合 14"/>
            <p:cNvGrpSpPr/>
            <p:nvPr/>
          </p:nvGrpSpPr>
          <p:grpSpPr>
            <a:xfrm>
              <a:off x="4871767" y="1696212"/>
              <a:ext cx="3510855" cy="2188415"/>
              <a:chOff x="4944654" y="1696212"/>
              <a:chExt cx="3510855" cy="2188415"/>
            </a:xfrm>
          </p:grpSpPr>
          <p:sp>
            <p:nvSpPr>
              <p:cNvPr id="19" name="矩形 18"/>
              <p:cNvSpPr>
                <a:spLocks noChangeArrowheads="1"/>
              </p:cNvSpPr>
              <p:nvPr/>
            </p:nvSpPr>
            <p:spPr bwMode="auto">
              <a:xfrm>
                <a:off x="4944656" y="1696212"/>
                <a:ext cx="3510853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矩形 19"/>
              <p:cNvSpPr>
                <a:spLocks noChangeArrowheads="1"/>
              </p:cNvSpPr>
              <p:nvPr/>
            </p:nvSpPr>
            <p:spPr bwMode="auto">
              <a:xfrm>
                <a:off x="4944654" y="2776631"/>
                <a:ext cx="351085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9995" y="303014"/>
            <a:ext cx="3038512" cy="623024"/>
            <a:chOff x="3205436" y="3457030"/>
            <a:chExt cx="3038512" cy="62302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20398995">
              <a:off x="3205436" y="3457030"/>
              <a:ext cx="484575" cy="623024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3649059" y="3626362"/>
              <a:ext cx="2594889" cy="302866"/>
              <a:chOff x="1686166" y="3299716"/>
              <a:chExt cx="2594889" cy="302866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0" y="990155"/>
            <a:ext cx="9144000" cy="3757381"/>
            <a:chOff x="0" y="788647"/>
            <a:chExt cx="9144000" cy="3757381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93" b="12318"/>
            <a:stretch>
              <a:fillRect/>
            </a:stretch>
          </p:blipFill>
          <p:spPr>
            <a:xfrm>
              <a:off x="0" y="791610"/>
              <a:ext cx="9144000" cy="3754418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0" y="788647"/>
              <a:ext cx="9144000" cy="3757381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2894267" y="1250743"/>
            <a:ext cx="1511877" cy="2989748"/>
            <a:chOff x="4894012" y="951574"/>
            <a:chExt cx="1694212" cy="3348367"/>
          </a:xfrm>
        </p:grpSpPr>
        <p:pic>
          <p:nvPicPr>
            <p:cNvPr id="17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9" descr="D:\小星星星星星星星\我下载的素材\图片1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8" r="13091"/>
            <a:stretch>
              <a:fillRect/>
            </a:stretch>
          </p:blipFill>
          <p:spPr bwMode="auto">
            <a:xfrm>
              <a:off x="5118323" y="1567175"/>
              <a:ext cx="1324868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组合 18"/>
          <p:cNvGrpSpPr/>
          <p:nvPr/>
        </p:nvGrpSpPr>
        <p:grpSpPr bwMode="auto">
          <a:xfrm>
            <a:off x="4719971" y="1250743"/>
            <a:ext cx="1529763" cy="3025116"/>
            <a:chOff x="6588224" y="951574"/>
            <a:chExt cx="1694212" cy="3348367"/>
          </a:xfrm>
        </p:grpSpPr>
        <p:pic>
          <p:nvPicPr>
            <p:cNvPr id="20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4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6" r="26344"/>
            <a:stretch>
              <a:fillRect/>
            </a:stretch>
          </p:blipFill>
          <p:spPr bwMode="auto">
            <a:xfrm>
              <a:off x="6810489" y="1552999"/>
              <a:ext cx="1310641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组合 21"/>
          <p:cNvGrpSpPr/>
          <p:nvPr/>
        </p:nvGrpSpPr>
        <p:grpSpPr>
          <a:xfrm>
            <a:off x="798411" y="2075554"/>
            <a:ext cx="1914560" cy="1095121"/>
            <a:chOff x="798411" y="1874046"/>
            <a:chExt cx="1914560" cy="1095121"/>
          </a:xfrm>
        </p:grpSpPr>
        <p:sp>
          <p:nvSpPr>
            <p:cNvPr id="23" name="矩形 91"/>
            <p:cNvSpPr>
              <a:spLocks noChangeArrowheads="1"/>
            </p:cNvSpPr>
            <p:nvPr/>
          </p:nvSpPr>
          <p:spPr bwMode="auto">
            <a:xfrm>
              <a:off x="798411" y="2184337"/>
              <a:ext cx="1914560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09811" y="1874046"/>
              <a:ext cx="1107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631200" y="2075554"/>
            <a:ext cx="1966432" cy="1095121"/>
            <a:chOff x="6631200" y="1874046"/>
            <a:chExt cx="1966432" cy="1095121"/>
          </a:xfrm>
        </p:grpSpPr>
        <p:sp>
          <p:nvSpPr>
            <p:cNvPr id="26" name="矩形 91"/>
            <p:cNvSpPr>
              <a:spLocks noChangeArrowheads="1"/>
            </p:cNvSpPr>
            <p:nvPr/>
          </p:nvSpPr>
          <p:spPr bwMode="auto">
            <a:xfrm>
              <a:off x="6631200" y="2184337"/>
              <a:ext cx="196643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PPT.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642599" y="1874046"/>
              <a:ext cx="13156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3" y="406310"/>
            <a:ext cx="5764919" cy="402100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26" y="4071523"/>
            <a:ext cx="2156238" cy="680562"/>
          </a:xfrm>
          <a:prstGeom prst="rect">
            <a:avLst/>
          </a:prstGeom>
          <a:effectLst>
            <a:outerShdw blurRad="266700" dist="76200" dir="5400000" sx="99000" sy="99000" algn="t" rotWithShape="0">
              <a:prstClr val="black">
                <a:alpha val="29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415" y="1447799"/>
            <a:ext cx="1493075" cy="3175878"/>
          </a:xfrm>
          <a:prstGeom prst="rect">
            <a:avLst/>
          </a:prstGeom>
          <a:effectLst>
            <a:outerShdw blurRad="165100" dist="63500" dir="5400000" sx="101000" sy="101000" algn="t" rotWithShape="0">
              <a:prstClr val="black">
                <a:alpha val="29000"/>
              </a:prstClr>
            </a:outerShdw>
          </a:effectLst>
        </p:spPr>
      </p:pic>
      <p:grpSp>
        <p:nvGrpSpPr>
          <p:cNvPr id="3" name="组合 2"/>
          <p:cNvGrpSpPr/>
          <p:nvPr/>
        </p:nvGrpSpPr>
        <p:grpSpPr>
          <a:xfrm>
            <a:off x="6007585" y="1245934"/>
            <a:ext cx="2825615" cy="1091424"/>
            <a:chOff x="6007585" y="1245934"/>
            <a:chExt cx="2825615" cy="1091424"/>
          </a:xfrm>
        </p:grpSpPr>
        <p:sp>
          <p:nvSpPr>
            <p:cNvPr id="17" name="文本框 16"/>
            <p:cNvSpPr txBox="1"/>
            <p:nvPr/>
          </p:nvSpPr>
          <p:spPr>
            <a:xfrm>
              <a:off x="6007585" y="1245934"/>
              <a:ext cx="281868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33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THANK YOU</a:t>
              </a:r>
              <a:endParaRPr lang="zh-CN" altLang="en-US" sz="33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019609" y="1737194"/>
              <a:ext cx="281359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330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2015</a:t>
              </a:r>
              <a:r>
                <a:rPr lang="zh-CN" altLang="en-US" sz="330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工作计划</a:t>
              </a:r>
              <a:endParaRPr lang="zh-CN" altLang="en-US" sz="330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165553" y="4256542"/>
            <a:ext cx="1667647" cy="466796"/>
            <a:chOff x="6964747" y="4112094"/>
            <a:chExt cx="1667647" cy="46679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4747" y="4174253"/>
              <a:ext cx="183926" cy="404637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7134996" y="4112094"/>
              <a:ext cx="750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dirty="0">
                  <a:solidFill>
                    <a:srgbClr val="D1662B"/>
                  </a:solidFill>
                  <a:latin typeface="Calibri Light" panose="020F0302020204030204"/>
                  <a:ea typeface="Adobe Gothic Std B" panose="020B0800000000000000" pitchFamily="34" charset="-128"/>
                </a:rPr>
                <a:t>RAPID</a:t>
              </a:r>
              <a:endParaRPr lang="zh-CN" altLang="en-US" dirty="0">
                <a:solidFill>
                  <a:srgbClr val="D1662B"/>
                </a:solidFill>
                <a:latin typeface="Calibri Light" panose="020F0302020204030204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746254" y="4112094"/>
              <a:ext cx="886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dirty="0">
                  <a:solidFill>
                    <a:srgbClr val="D1662B"/>
                  </a:solidFill>
                  <a:latin typeface="Calibri Light" panose="020F0302020204030204"/>
                  <a:ea typeface="Adobe Gothic Std B" panose="020B0800000000000000" pitchFamily="34" charset="-128"/>
                </a:rPr>
                <a:t>DESIGN</a:t>
              </a:r>
              <a:endParaRPr lang="zh-CN" altLang="en-US" dirty="0">
                <a:solidFill>
                  <a:srgbClr val="D1662B"/>
                </a:solidFill>
                <a:latin typeface="Calibri Light" panose="020F0302020204030204"/>
              </a:endParaRPr>
            </a:p>
          </p:txBody>
        </p:sp>
      </p:grpSp>
      <p:sp>
        <p:nvSpPr>
          <p:cNvPr id="26" name="椭圆 25"/>
          <p:cNvSpPr/>
          <p:nvPr/>
        </p:nvSpPr>
        <p:spPr>
          <a:xfrm>
            <a:off x="6144492" y="2441852"/>
            <a:ext cx="108000" cy="108000"/>
          </a:xfrm>
          <a:prstGeom prst="ellipse">
            <a:avLst/>
          </a:prstGeom>
          <a:solidFill>
            <a:srgbClr val="D16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308238" y="2441852"/>
            <a:ext cx="108000" cy="108000"/>
          </a:xfrm>
          <a:prstGeom prst="ellipse">
            <a:avLst/>
          </a:prstGeom>
          <a:solidFill>
            <a:srgbClr val="FF7D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6471984" y="2441852"/>
            <a:ext cx="108000" cy="108000"/>
          </a:xfrm>
          <a:prstGeom prst="ellipse">
            <a:avLst/>
          </a:prstGeom>
          <a:solidFill>
            <a:srgbClr val="FFA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6635730" y="2441852"/>
            <a:ext cx="108000" cy="108000"/>
          </a:xfrm>
          <a:prstGeom prst="ellipse">
            <a:avLst/>
          </a:prstGeom>
          <a:solidFill>
            <a:srgbClr val="FFC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736803" y="2388783"/>
            <a:ext cx="209639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D1662B"/>
                </a:solidFill>
                <a:latin typeface="Calibri Light" panose="020F0302020204030204"/>
                <a:ea typeface="Adobe Gothic Std B" panose="020B0800000000000000" pitchFamily="34" charset="-128"/>
              </a:rPr>
              <a:t>Shanghai Rapidesign Advertising Co.,ltd, </a:t>
            </a:r>
            <a:endParaRPr lang="zh-CN" altLang="en-US" sz="900" dirty="0">
              <a:solidFill>
                <a:srgbClr val="D1662B"/>
              </a:solidFill>
              <a:latin typeface="Calibri Light" panose="020F0302020204030204"/>
              <a:ea typeface="Adobe Gothic Std B" panose="020B0800000000000000" pitchFamily="34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887690" flipH="1">
            <a:off x="567810" y="2040996"/>
            <a:ext cx="1803557" cy="180355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927764" y="634886"/>
            <a:ext cx="1288473" cy="891755"/>
            <a:chOff x="3082636" y="523678"/>
            <a:chExt cx="1288473" cy="891755"/>
          </a:xfrm>
        </p:grpSpPr>
        <p:sp>
          <p:nvSpPr>
            <p:cNvPr id="8" name="文本框 7"/>
            <p:cNvSpPr txBox="1"/>
            <p:nvPr/>
          </p:nvSpPr>
          <p:spPr>
            <a:xfrm>
              <a:off x="3082636" y="523678"/>
              <a:ext cx="128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36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目录</a:t>
              </a:r>
              <a:endParaRPr lang="en-US" altLang="zh-CN" sz="36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53238" y="1015323"/>
              <a:ext cx="11826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0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Contents</a:t>
              </a:r>
              <a:endParaRPr lang="zh-CN" altLang="en-US" sz="20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013282" y="3457030"/>
            <a:ext cx="3230666" cy="623024"/>
            <a:chOff x="3013282" y="3457030"/>
            <a:chExt cx="3230666" cy="6230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398995">
              <a:off x="3013282" y="3457030"/>
              <a:ext cx="484575" cy="623024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3649059" y="3626362"/>
              <a:ext cx="2594889" cy="302866"/>
              <a:chOff x="1686166" y="3299716"/>
              <a:chExt cx="2594889" cy="302866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2987753" y="2280410"/>
            <a:ext cx="3256195" cy="520951"/>
            <a:chOff x="2987753" y="2280410"/>
            <a:chExt cx="3256195" cy="52095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777470">
              <a:off x="2987753" y="2280410"/>
              <a:ext cx="569789" cy="520951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3649059" y="2404367"/>
              <a:ext cx="2594889" cy="302866"/>
              <a:chOff x="1686166" y="3299716"/>
              <a:chExt cx="2594889" cy="302866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2927761" y="2912885"/>
            <a:ext cx="3316187" cy="429279"/>
            <a:chOff x="2927761" y="2912885"/>
            <a:chExt cx="3316187" cy="42927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7761" y="2912885"/>
              <a:ext cx="572372" cy="429279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/>
          </p:nvGrpSpPr>
          <p:grpSpPr>
            <a:xfrm>
              <a:off x="3649059" y="2984192"/>
              <a:ext cx="2594889" cy="302866"/>
              <a:chOff x="1686166" y="3299716"/>
              <a:chExt cx="2594889" cy="302866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3011008" y="1639630"/>
            <a:ext cx="3232940" cy="547354"/>
            <a:chOff x="3011008" y="1639630"/>
            <a:chExt cx="3232940" cy="54735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1008" y="1639630"/>
              <a:ext cx="489125" cy="547354"/>
            </a:xfrm>
            <a:prstGeom prst="rect">
              <a:avLst/>
            </a:prstGeom>
          </p:spPr>
        </p:pic>
        <p:grpSp>
          <p:nvGrpSpPr>
            <p:cNvPr id="23" name="组合 22"/>
            <p:cNvGrpSpPr/>
            <p:nvPr/>
          </p:nvGrpSpPr>
          <p:grpSpPr>
            <a:xfrm>
              <a:off x="3649059" y="1824839"/>
              <a:ext cx="2594889" cy="302866"/>
              <a:chOff x="1686166" y="3299716"/>
              <a:chExt cx="2594889" cy="302866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712310">
            <a:off x="6742395" y="2040995"/>
            <a:ext cx="1803557" cy="18035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887690" flipH="1">
            <a:off x="567810" y="2040996"/>
            <a:ext cx="1803557" cy="180355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927764" y="634886"/>
            <a:ext cx="1288473" cy="891755"/>
            <a:chOff x="3082636" y="523678"/>
            <a:chExt cx="1288473" cy="891755"/>
          </a:xfrm>
        </p:grpSpPr>
        <p:sp>
          <p:nvSpPr>
            <p:cNvPr id="8" name="文本框 7"/>
            <p:cNvSpPr txBox="1"/>
            <p:nvPr/>
          </p:nvSpPr>
          <p:spPr>
            <a:xfrm>
              <a:off x="3082636" y="523678"/>
              <a:ext cx="1288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36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目录</a:t>
              </a:r>
              <a:endParaRPr lang="en-US" altLang="zh-CN" sz="36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53238" y="1015323"/>
              <a:ext cx="11826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000" spc="-110" dirty="0">
                  <a:solidFill>
                    <a:srgbClr val="D1662B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Contents</a:t>
              </a:r>
              <a:endParaRPr lang="zh-CN" altLang="en-US" sz="2000" spc="-110" dirty="0">
                <a:solidFill>
                  <a:srgbClr val="D1662B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013282" y="3457030"/>
            <a:ext cx="3230666" cy="623024"/>
            <a:chOff x="3013282" y="3457030"/>
            <a:chExt cx="3230666" cy="6230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398995">
              <a:off x="3013282" y="3457030"/>
              <a:ext cx="484575" cy="623024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3649059" y="3626362"/>
              <a:ext cx="2594889" cy="302866"/>
              <a:chOff x="1686166" y="3299716"/>
              <a:chExt cx="2594889" cy="302866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</a:t>
                </a:r>
                <a:r>
                  <a:rPr lang="zh-CN" altLang="en-US" sz="1400" b="1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987753" y="2280410"/>
            <a:ext cx="3256195" cy="520951"/>
            <a:chOff x="2987753" y="2280410"/>
            <a:chExt cx="3256195" cy="52095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777470">
              <a:off x="2987753" y="2280410"/>
              <a:ext cx="569789" cy="520951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3649059" y="2404367"/>
              <a:ext cx="2594889" cy="302866"/>
              <a:chOff x="1686166" y="3299716"/>
              <a:chExt cx="2594889" cy="302866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1400" b="1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2927761" y="2912885"/>
            <a:ext cx="3316187" cy="429279"/>
            <a:chOff x="2927761" y="2912885"/>
            <a:chExt cx="3316187" cy="42927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7761" y="2912885"/>
              <a:ext cx="572372" cy="429279"/>
            </a:xfrm>
            <a:prstGeom prst="rect">
              <a:avLst/>
            </a:prstGeom>
          </p:spPr>
        </p:pic>
        <p:grpSp>
          <p:nvGrpSpPr>
            <p:cNvPr id="20" name="组合 19"/>
            <p:cNvGrpSpPr/>
            <p:nvPr/>
          </p:nvGrpSpPr>
          <p:grpSpPr>
            <a:xfrm>
              <a:off x="3649059" y="2984192"/>
              <a:ext cx="2594889" cy="302866"/>
              <a:chOff x="1686166" y="3299716"/>
              <a:chExt cx="2594889" cy="302866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:r>
                  <a:rPr lang="zh-CN" altLang="en-US" sz="1400" b="1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3011008" y="1639630"/>
            <a:ext cx="3232940" cy="547354"/>
            <a:chOff x="3011008" y="1639630"/>
            <a:chExt cx="3232940" cy="54735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1008" y="1639630"/>
              <a:ext cx="489125" cy="547354"/>
            </a:xfrm>
            <a:prstGeom prst="rect">
              <a:avLst/>
            </a:prstGeom>
          </p:spPr>
        </p:pic>
        <p:grpSp>
          <p:nvGrpSpPr>
            <p:cNvPr id="23" name="组合 22"/>
            <p:cNvGrpSpPr/>
            <p:nvPr/>
          </p:nvGrpSpPr>
          <p:grpSpPr>
            <a:xfrm>
              <a:off x="3649059" y="1824839"/>
              <a:ext cx="2594889" cy="302866"/>
              <a:chOff x="1686166" y="3299716"/>
              <a:chExt cx="2594889" cy="302866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712310">
            <a:off x="6742395" y="2040995"/>
            <a:ext cx="1803557" cy="18035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60876" y="281884"/>
            <a:ext cx="3129035" cy="547354"/>
            <a:chOff x="3114913" y="1639630"/>
            <a:chExt cx="3129035" cy="54735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14913" y="1639630"/>
              <a:ext cx="489125" cy="547354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3649059" y="1824839"/>
              <a:ext cx="2594889" cy="302866"/>
              <a:chOff x="1686166" y="3299716"/>
              <a:chExt cx="2594889" cy="30286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693760" y="1649796"/>
            <a:ext cx="463900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693758" y="2686108"/>
            <a:ext cx="4702457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873850" y="1200889"/>
            <a:ext cx="4410086" cy="2940057"/>
            <a:chOff x="4767044" y="1074984"/>
            <a:chExt cx="4410086" cy="2940057"/>
          </a:xfrm>
        </p:grpSpPr>
        <p:graphicFrame>
          <p:nvGraphicFramePr>
            <p:cNvPr id="13" name="图示 12"/>
            <p:cNvGraphicFramePr/>
            <p:nvPr/>
          </p:nvGraphicFramePr>
          <p:xfrm>
            <a:off x="4767044" y="1074984"/>
            <a:ext cx="4410086" cy="29400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4" name="文本框 13"/>
            <p:cNvSpPr txBox="1"/>
            <p:nvPr/>
          </p:nvSpPr>
          <p:spPr>
            <a:xfrm>
              <a:off x="5680544" y="1694513"/>
              <a:ext cx="2667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1600" spc="11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60876" y="281884"/>
            <a:ext cx="3129035" cy="547354"/>
            <a:chOff x="3114913" y="1639630"/>
            <a:chExt cx="3129035" cy="54735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14913" y="1639630"/>
              <a:ext cx="489125" cy="547354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3649059" y="1824839"/>
              <a:ext cx="2594889" cy="302866"/>
              <a:chOff x="1686166" y="3299716"/>
              <a:chExt cx="2594889" cy="30286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4901473" y="927402"/>
            <a:ext cx="556563" cy="748712"/>
            <a:chOff x="4195889" y="896685"/>
            <a:chExt cx="556563" cy="748712"/>
          </a:xfrm>
        </p:grpSpPr>
        <p:grpSp>
          <p:nvGrpSpPr>
            <p:cNvPr id="11" name="组合 10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15" name="椭圆 14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cxnSp>
              <p:nvCxnSpPr>
                <p:cNvPr id="16" name="直接连接符 15"/>
                <p:cNvCxnSpPr>
                  <a:endCxn id="15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D16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椭圆 13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D1662B"/>
              </a:solidFill>
              <a:ln>
                <a:solidFill>
                  <a:srgbClr val="D166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2984266" y="1443297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D166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118379" y="1551756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9" name="直接连接符 18"/>
          <p:cNvCxnSpPr>
            <a:stCxn id="18" idx="1"/>
            <a:endCxn id="15" idx="7"/>
          </p:cNvCxnSpPr>
          <p:nvPr/>
        </p:nvCxnSpPr>
        <p:spPr>
          <a:xfrm>
            <a:off x="3136591" y="1569968"/>
            <a:ext cx="2056944" cy="0"/>
          </a:xfrm>
          <a:prstGeom prst="line">
            <a:avLst/>
          </a:prstGeom>
          <a:ln w="158750" cap="rnd">
            <a:solidFill>
              <a:srgbClr val="D166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3797728" y="1790169"/>
            <a:ext cx="556563" cy="748712"/>
            <a:chOff x="4195889" y="896685"/>
            <a:chExt cx="556563" cy="748712"/>
          </a:xfrm>
        </p:grpSpPr>
        <p:sp>
          <p:nvSpPr>
            <p:cNvPr id="21" name="文本框 20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35%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25" name="椭圆 24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cxnSp>
              <p:nvCxnSpPr>
                <p:cNvPr id="26" name="直接连接符 25"/>
                <p:cNvCxnSpPr>
                  <a:endCxn id="25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FF7D1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椭圆 23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FF7D1A"/>
              </a:solidFill>
              <a:ln>
                <a:solidFill>
                  <a:srgbClr val="FF7D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27" name="矩形 26"/>
          <p:cNvSpPr/>
          <p:nvPr/>
        </p:nvSpPr>
        <p:spPr>
          <a:xfrm>
            <a:off x="6287209" y="2283718"/>
            <a:ext cx="1042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970486" y="2306064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104599" y="2414523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30" name="直接连接符 29"/>
          <p:cNvCxnSpPr>
            <a:stCxn id="29" idx="1"/>
            <a:endCxn id="25" idx="7"/>
          </p:cNvCxnSpPr>
          <p:nvPr/>
        </p:nvCxnSpPr>
        <p:spPr>
          <a:xfrm>
            <a:off x="3122811" y="2432735"/>
            <a:ext cx="966979" cy="0"/>
          </a:xfrm>
          <a:prstGeom prst="line">
            <a:avLst/>
          </a:prstGeom>
          <a:ln w="158750" cap="rnd">
            <a:solidFill>
              <a:srgbClr val="FF7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5475792" y="2673670"/>
            <a:ext cx="556563" cy="748712"/>
            <a:chOff x="4195889" y="896685"/>
            <a:chExt cx="556563" cy="748712"/>
          </a:xfrm>
        </p:grpSpPr>
        <p:grpSp>
          <p:nvGrpSpPr>
            <p:cNvPr id="32" name="组合 31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36" name="椭圆 35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cxnSp>
              <p:nvCxnSpPr>
                <p:cNvPr id="37" name="直接连接符 36"/>
                <p:cNvCxnSpPr>
                  <a:endCxn id="36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D1662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椭圆 34"/>
              <p:cNvSpPr/>
              <p:nvPr/>
            </p:nvSpPr>
            <p:spPr>
              <a:xfrm>
                <a:off x="4411625" y="1191649"/>
                <a:ext cx="54000" cy="54000"/>
              </a:xfrm>
              <a:prstGeom prst="ellipse">
                <a:avLst/>
              </a:prstGeom>
              <a:solidFill>
                <a:srgbClr val="D1662B"/>
              </a:solidFill>
              <a:ln>
                <a:solidFill>
                  <a:srgbClr val="D166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89%</a:t>
              </a: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圆角矩形 37"/>
          <p:cNvSpPr/>
          <p:nvPr/>
        </p:nvSpPr>
        <p:spPr>
          <a:xfrm>
            <a:off x="2966054" y="3190254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D166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3100167" y="3298024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40" name="直接连接符 39"/>
          <p:cNvCxnSpPr>
            <a:stCxn id="39" idx="1"/>
            <a:endCxn id="36" idx="7"/>
          </p:cNvCxnSpPr>
          <p:nvPr/>
        </p:nvCxnSpPr>
        <p:spPr>
          <a:xfrm>
            <a:off x="3118379" y="3316236"/>
            <a:ext cx="2649475" cy="0"/>
          </a:xfrm>
          <a:prstGeom prst="line">
            <a:avLst/>
          </a:prstGeom>
          <a:ln w="158750" cap="rnd">
            <a:solidFill>
              <a:srgbClr val="D166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"/>
          <p:cNvGrpSpPr>
            <a:grpSpLocks noChangeAspect="1"/>
          </p:cNvGrpSpPr>
          <p:nvPr/>
        </p:nvGrpSpPr>
        <p:grpSpPr bwMode="auto">
          <a:xfrm>
            <a:off x="2539326" y="1169322"/>
            <a:ext cx="320234" cy="513239"/>
            <a:chOff x="4638" y="-33"/>
            <a:chExt cx="667" cy="1069"/>
          </a:xfrm>
          <a:solidFill>
            <a:srgbClr val="D1662B"/>
          </a:solidFill>
        </p:grpSpPr>
        <p:sp>
          <p:nvSpPr>
            <p:cNvPr id="42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3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4" name="Group 4"/>
          <p:cNvGrpSpPr>
            <a:grpSpLocks noChangeAspect="1"/>
          </p:cNvGrpSpPr>
          <p:nvPr/>
        </p:nvGrpSpPr>
        <p:grpSpPr bwMode="auto">
          <a:xfrm>
            <a:off x="2534274" y="2020081"/>
            <a:ext cx="320234" cy="513239"/>
            <a:chOff x="4638" y="-33"/>
            <a:chExt cx="667" cy="1069"/>
          </a:xfrm>
          <a:solidFill>
            <a:srgbClr val="FF7D1A"/>
          </a:solidFill>
        </p:grpSpPr>
        <p:sp>
          <p:nvSpPr>
            <p:cNvPr id="45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6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7" name="Group 4"/>
          <p:cNvGrpSpPr>
            <a:grpSpLocks noChangeAspect="1"/>
          </p:cNvGrpSpPr>
          <p:nvPr/>
        </p:nvGrpSpPr>
        <p:grpSpPr bwMode="auto">
          <a:xfrm>
            <a:off x="2534274" y="2915590"/>
            <a:ext cx="320234" cy="513239"/>
            <a:chOff x="4638" y="-33"/>
            <a:chExt cx="667" cy="1069"/>
          </a:xfrm>
          <a:solidFill>
            <a:srgbClr val="D1662B"/>
          </a:solidFill>
        </p:grpSpPr>
        <p:sp>
          <p:nvSpPr>
            <p:cNvPr id="48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9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6305134" y="1430403"/>
            <a:ext cx="957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296029" y="3192209"/>
            <a:ext cx="975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2" name="矩形 51"/>
          <p:cNvSpPr>
            <a:spLocks noChangeArrowheads="1"/>
          </p:cNvSpPr>
          <p:nvPr/>
        </p:nvSpPr>
        <p:spPr bwMode="auto">
          <a:xfrm>
            <a:off x="1749617" y="3721827"/>
            <a:ext cx="3519503" cy="31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767791" y="3953870"/>
            <a:ext cx="607968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60876" y="281884"/>
            <a:ext cx="3129035" cy="547354"/>
            <a:chOff x="3114913" y="1639630"/>
            <a:chExt cx="3129035" cy="54735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14913" y="1639630"/>
              <a:ext cx="489125" cy="547354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3649059" y="1824839"/>
              <a:ext cx="2594889" cy="302866"/>
              <a:chOff x="1686166" y="3299716"/>
              <a:chExt cx="2594889" cy="30286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540605" y="1545380"/>
            <a:ext cx="467857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278383" y="1256051"/>
            <a:ext cx="3527996" cy="2670324"/>
            <a:chOff x="105161" y="801097"/>
            <a:chExt cx="3834378" cy="2902223"/>
          </a:xfrm>
        </p:grpSpPr>
        <p:sp>
          <p:nvSpPr>
            <p:cNvPr id="12" name="矩形 11"/>
            <p:cNvSpPr/>
            <p:nvPr/>
          </p:nvSpPr>
          <p:spPr>
            <a:xfrm>
              <a:off x="316380" y="848741"/>
              <a:ext cx="3623159" cy="2854579"/>
            </a:xfrm>
            <a:prstGeom prst="rect">
              <a:avLst/>
            </a:prstGeom>
            <a:solidFill>
              <a:srgbClr val="D16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88675" y="904543"/>
              <a:ext cx="3478568" cy="2742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1" y="801097"/>
              <a:ext cx="3770033" cy="2862721"/>
            </a:xfrm>
            <a:prstGeom prst="rect">
              <a:avLst/>
            </a:prstGeom>
          </p:spPr>
        </p:pic>
      </p:grp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540605" y="2612330"/>
            <a:ext cx="467857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60876" y="281884"/>
            <a:ext cx="3129035" cy="547354"/>
            <a:chOff x="3114913" y="1639630"/>
            <a:chExt cx="3129035" cy="54735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14913" y="1639630"/>
              <a:ext cx="489125" cy="547354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3649059" y="1824839"/>
              <a:ext cx="2594889" cy="302866"/>
              <a:chOff x="1686166" y="3299716"/>
              <a:chExt cx="2594889" cy="30286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2402805" y="1110852"/>
            <a:ext cx="1673453" cy="1554163"/>
            <a:chOff x="1951090" y="1054099"/>
            <a:chExt cx="1673453" cy="1554163"/>
          </a:xfrm>
        </p:grpSpPr>
        <p:sp>
          <p:nvSpPr>
            <p:cNvPr id="11" name="矩形 10"/>
            <p:cNvSpPr/>
            <p:nvPr/>
          </p:nvSpPr>
          <p:spPr>
            <a:xfrm>
              <a:off x="1951090" y="1054099"/>
              <a:ext cx="1673453" cy="1554163"/>
            </a:xfrm>
            <a:prstGeom prst="rect">
              <a:avLst/>
            </a:prstGeom>
            <a:solidFill>
              <a:srgbClr val="FF7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508334" y="1411818"/>
              <a:ext cx="584323" cy="614545"/>
              <a:chOff x="2894226" y="1329844"/>
              <a:chExt cx="460376" cy="484187"/>
            </a:xfrm>
          </p:grpSpPr>
          <p:sp>
            <p:nvSpPr>
              <p:cNvPr id="13" name="Freeform 5"/>
              <p:cNvSpPr/>
              <p:nvPr/>
            </p:nvSpPr>
            <p:spPr bwMode="auto">
              <a:xfrm>
                <a:off x="2894226" y="1329844"/>
                <a:ext cx="460375" cy="179388"/>
              </a:xfrm>
              <a:custGeom>
                <a:avLst/>
                <a:gdLst>
                  <a:gd name="T0" fmla="*/ 6 w 122"/>
                  <a:gd name="T1" fmla="*/ 47 h 47"/>
                  <a:gd name="T2" fmla="*/ 13 w 122"/>
                  <a:gd name="T3" fmla="*/ 45 h 47"/>
                  <a:gd name="T4" fmla="*/ 36 w 122"/>
                  <a:gd name="T5" fmla="*/ 43 h 47"/>
                  <a:gd name="T6" fmla="*/ 36 w 122"/>
                  <a:gd name="T7" fmla="*/ 43 h 47"/>
                  <a:gd name="T8" fmla="*/ 41 w 122"/>
                  <a:gd name="T9" fmla="*/ 32 h 47"/>
                  <a:gd name="T10" fmla="*/ 81 w 122"/>
                  <a:gd name="T11" fmla="*/ 32 h 47"/>
                  <a:gd name="T12" fmla="*/ 86 w 122"/>
                  <a:gd name="T13" fmla="*/ 43 h 47"/>
                  <a:gd name="T14" fmla="*/ 86 w 122"/>
                  <a:gd name="T15" fmla="*/ 43 h 47"/>
                  <a:gd name="T16" fmla="*/ 109 w 122"/>
                  <a:gd name="T17" fmla="*/ 45 h 47"/>
                  <a:gd name="T18" fmla="*/ 117 w 122"/>
                  <a:gd name="T19" fmla="*/ 47 h 47"/>
                  <a:gd name="T20" fmla="*/ 120 w 122"/>
                  <a:gd name="T21" fmla="*/ 37 h 47"/>
                  <a:gd name="T22" fmla="*/ 107 w 122"/>
                  <a:gd name="T23" fmla="*/ 14 h 47"/>
                  <a:gd name="T24" fmla="*/ 16 w 122"/>
                  <a:gd name="T25" fmla="*/ 14 h 47"/>
                  <a:gd name="T26" fmla="*/ 3 w 122"/>
                  <a:gd name="T27" fmla="*/ 37 h 47"/>
                  <a:gd name="T28" fmla="*/ 6 w 122"/>
                  <a:gd name="T2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2" h="47">
                    <a:moveTo>
                      <a:pt x="6" y="47"/>
                    </a:moveTo>
                    <a:cubicBezTo>
                      <a:pt x="8" y="46"/>
                      <a:pt x="10" y="45"/>
                      <a:pt x="13" y="45"/>
                    </a:cubicBezTo>
                    <a:cubicBezTo>
                      <a:pt x="21" y="44"/>
                      <a:pt x="28" y="44"/>
                      <a:pt x="36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5" y="38"/>
                      <a:pt x="37" y="33"/>
                      <a:pt x="41" y="32"/>
                    </a:cubicBezTo>
                    <a:cubicBezTo>
                      <a:pt x="54" y="28"/>
                      <a:pt x="68" y="28"/>
                      <a:pt x="81" y="32"/>
                    </a:cubicBezTo>
                    <a:cubicBezTo>
                      <a:pt x="85" y="33"/>
                      <a:pt x="88" y="38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94" y="44"/>
                      <a:pt x="102" y="44"/>
                      <a:pt x="109" y="45"/>
                    </a:cubicBezTo>
                    <a:cubicBezTo>
                      <a:pt x="112" y="45"/>
                      <a:pt x="115" y="46"/>
                      <a:pt x="117" y="47"/>
                    </a:cubicBezTo>
                    <a:cubicBezTo>
                      <a:pt x="118" y="43"/>
                      <a:pt x="119" y="40"/>
                      <a:pt x="120" y="37"/>
                    </a:cubicBezTo>
                    <a:cubicBezTo>
                      <a:pt x="122" y="29"/>
                      <a:pt x="117" y="18"/>
                      <a:pt x="107" y="14"/>
                    </a:cubicBezTo>
                    <a:cubicBezTo>
                      <a:pt x="77" y="0"/>
                      <a:pt x="46" y="0"/>
                      <a:pt x="16" y="14"/>
                    </a:cubicBezTo>
                    <a:cubicBezTo>
                      <a:pt x="6" y="18"/>
                      <a:pt x="0" y="29"/>
                      <a:pt x="3" y="37"/>
                    </a:cubicBezTo>
                    <a:cubicBezTo>
                      <a:pt x="4" y="40"/>
                      <a:pt x="5" y="43"/>
                      <a:pt x="6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Oval 6"/>
              <p:cNvSpPr>
                <a:spLocks noChangeArrowheads="1"/>
              </p:cNvSpPr>
              <p:nvPr/>
            </p:nvSpPr>
            <p:spPr bwMode="auto">
              <a:xfrm>
                <a:off x="3064089" y="1550506"/>
                <a:ext cx="120650" cy="76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Freeform 7"/>
              <p:cNvSpPr>
                <a:spLocks noEditPoints="1"/>
              </p:cNvSpPr>
              <p:nvPr/>
            </p:nvSpPr>
            <p:spPr bwMode="auto">
              <a:xfrm>
                <a:off x="2898989" y="1455256"/>
                <a:ext cx="455613" cy="358775"/>
              </a:xfrm>
              <a:custGeom>
                <a:avLst/>
                <a:gdLst>
                  <a:gd name="T0" fmla="*/ 120 w 121"/>
                  <a:gd name="T1" fmla="*/ 57 h 94"/>
                  <a:gd name="T2" fmla="*/ 121 w 121"/>
                  <a:gd name="T3" fmla="*/ 57 h 94"/>
                  <a:gd name="T4" fmla="*/ 94 w 121"/>
                  <a:gd name="T5" fmla="*/ 16 h 94"/>
                  <a:gd name="T6" fmla="*/ 80 w 121"/>
                  <a:gd name="T7" fmla="*/ 13 h 94"/>
                  <a:gd name="T8" fmla="*/ 80 w 121"/>
                  <a:gd name="T9" fmla="*/ 9 h 94"/>
                  <a:gd name="T10" fmla="*/ 73 w 121"/>
                  <a:gd name="T11" fmla="*/ 0 h 94"/>
                  <a:gd name="T12" fmla="*/ 66 w 121"/>
                  <a:gd name="T13" fmla="*/ 9 h 94"/>
                  <a:gd name="T14" fmla="*/ 66 w 121"/>
                  <a:gd name="T15" fmla="*/ 13 h 94"/>
                  <a:gd name="T16" fmla="*/ 64 w 121"/>
                  <a:gd name="T17" fmla="*/ 14 h 94"/>
                  <a:gd name="T18" fmla="*/ 57 w 121"/>
                  <a:gd name="T19" fmla="*/ 14 h 94"/>
                  <a:gd name="T20" fmla="*/ 54 w 121"/>
                  <a:gd name="T21" fmla="*/ 13 h 94"/>
                  <a:gd name="T22" fmla="*/ 54 w 121"/>
                  <a:gd name="T23" fmla="*/ 9 h 94"/>
                  <a:gd name="T24" fmla="*/ 47 w 121"/>
                  <a:gd name="T25" fmla="*/ 0 h 94"/>
                  <a:gd name="T26" fmla="*/ 41 w 121"/>
                  <a:gd name="T27" fmla="*/ 9 h 94"/>
                  <a:gd name="T28" fmla="*/ 41 w 121"/>
                  <a:gd name="T29" fmla="*/ 13 h 94"/>
                  <a:gd name="T30" fmla="*/ 26 w 121"/>
                  <a:gd name="T31" fmla="*/ 16 h 94"/>
                  <a:gd name="T32" fmla="*/ 0 w 121"/>
                  <a:gd name="T33" fmla="*/ 57 h 94"/>
                  <a:gd name="T34" fmla="*/ 0 w 121"/>
                  <a:gd name="T35" fmla="*/ 57 h 94"/>
                  <a:gd name="T36" fmla="*/ 0 w 121"/>
                  <a:gd name="T37" fmla="*/ 58 h 94"/>
                  <a:gd name="T38" fmla="*/ 0 w 121"/>
                  <a:gd name="T39" fmla="*/ 70 h 94"/>
                  <a:gd name="T40" fmla="*/ 6 w 121"/>
                  <a:gd name="T41" fmla="*/ 79 h 94"/>
                  <a:gd name="T42" fmla="*/ 6 w 121"/>
                  <a:gd name="T43" fmla="*/ 82 h 94"/>
                  <a:gd name="T44" fmla="*/ 13 w 121"/>
                  <a:gd name="T45" fmla="*/ 86 h 94"/>
                  <a:gd name="T46" fmla="*/ 18 w 121"/>
                  <a:gd name="T47" fmla="*/ 85 h 94"/>
                  <a:gd name="T48" fmla="*/ 102 w 121"/>
                  <a:gd name="T49" fmla="*/ 85 h 94"/>
                  <a:gd name="T50" fmla="*/ 107 w 121"/>
                  <a:gd name="T51" fmla="*/ 86 h 94"/>
                  <a:gd name="T52" fmla="*/ 114 w 121"/>
                  <a:gd name="T53" fmla="*/ 82 h 94"/>
                  <a:gd name="T54" fmla="*/ 114 w 121"/>
                  <a:gd name="T55" fmla="*/ 79 h 94"/>
                  <a:gd name="T56" fmla="*/ 120 w 121"/>
                  <a:gd name="T57" fmla="*/ 70 h 94"/>
                  <a:gd name="T58" fmla="*/ 121 w 121"/>
                  <a:gd name="T59" fmla="*/ 58 h 94"/>
                  <a:gd name="T60" fmla="*/ 120 w 121"/>
                  <a:gd name="T61" fmla="*/ 57 h 94"/>
                  <a:gd name="T62" fmla="*/ 60 w 121"/>
                  <a:gd name="T63" fmla="*/ 56 h 94"/>
                  <a:gd name="T64" fmla="*/ 33 w 121"/>
                  <a:gd name="T65" fmla="*/ 38 h 94"/>
                  <a:gd name="T66" fmla="*/ 60 w 121"/>
                  <a:gd name="T67" fmla="*/ 20 h 94"/>
                  <a:gd name="T68" fmla="*/ 87 w 121"/>
                  <a:gd name="T69" fmla="*/ 38 h 94"/>
                  <a:gd name="T70" fmla="*/ 60 w 121"/>
                  <a:gd name="T71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1" h="94">
                    <a:moveTo>
                      <a:pt x="120" y="57"/>
                    </a:moveTo>
                    <a:cubicBezTo>
                      <a:pt x="121" y="57"/>
                      <a:pt x="121" y="57"/>
                      <a:pt x="121" y="57"/>
                    </a:cubicBezTo>
                    <a:cubicBezTo>
                      <a:pt x="121" y="57"/>
                      <a:pt x="105" y="21"/>
                      <a:pt x="94" y="16"/>
                    </a:cubicBezTo>
                    <a:cubicBezTo>
                      <a:pt x="91" y="14"/>
                      <a:pt x="85" y="14"/>
                      <a:pt x="80" y="13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4"/>
                      <a:pt x="77" y="0"/>
                      <a:pt x="73" y="0"/>
                    </a:cubicBezTo>
                    <a:cubicBezTo>
                      <a:pt x="69" y="0"/>
                      <a:pt x="66" y="4"/>
                      <a:pt x="66" y="9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3"/>
                      <a:pt x="64" y="13"/>
                      <a:pt x="64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4" y="4"/>
                      <a:pt x="51" y="0"/>
                      <a:pt x="47" y="0"/>
                    </a:cubicBezTo>
                    <a:cubicBezTo>
                      <a:pt x="44" y="0"/>
                      <a:pt x="41" y="4"/>
                      <a:pt x="41" y="9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5" y="14"/>
                      <a:pt x="30" y="14"/>
                      <a:pt x="26" y="16"/>
                    </a:cubicBezTo>
                    <a:cubicBezTo>
                      <a:pt x="15" y="21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ubicBezTo>
                      <a:pt x="0" y="62"/>
                      <a:pt x="0" y="66"/>
                      <a:pt x="0" y="70"/>
                    </a:cubicBezTo>
                    <a:cubicBezTo>
                      <a:pt x="1" y="73"/>
                      <a:pt x="3" y="76"/>
                      <a:pt x="6" y="79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6" y="84"/>
                      <a:pt x="9" y="86"/>
                      <a:pt x="13" y="86"/>
                    </a:cubicBezTo>
                    <a:cubicBezTo>
                      <a:pt x="15" y="86"/>
                      <a:pt x="17" y="86"/>
                      <a:pt x="18" y="85"/>
                    </a:cubicBezTo>
                    <a:cubicBezTo>
                      <a:pt x="46" y="94"/>
                      <a:pt x="75" y="94"/>
                      <a:pt x="102" y="85"/>
                    </a:cubicBezTo>
                    <a:cubicBezTo>
                      <a:pt x="104" y="86"/>
                      <a:pt x="105" y="86"/>
                      <a:pt x="107" y="86"/>
                    </a:cubicBezTo>
                    <a:cubicBezTo>
                      <a:pt x="111" y="86"/>
                      <a:pt x="114" y="84"/>
                      <a:pt x="114" y="82"/>
                    </a:cubicBezTo>
                    <a:cubicBezTo>
                      <a:pt x="114" y="79"/>
                      <a:pt x="114" y="79"/>
                      <a:pt x="114" y="79"/>
                    </a:cubicBezTo>
                    <a:cubicBezTo>
                      <a:pt x="117" y="76"/>
                      <a:pt x="120" y="73"/>
                      <a:pt x="120" y="70"/>
                    </a:cubicBezTo>
                    <a:cubicBezTo>
                      <a:pt x="120" y="66"/>
                      <a:pt x="120" y="62"/>
                      <a:pt x="121" y="58"/>
                    </a:cubicBezTo>
                    <a:cubicBezTo>
                      <a:pt x="121" y="58"/>
                      <a:pt x="121" y="57"/>
                      <a:pt x="120" y="57"/>
                    </a:cubicBezTo>
                    <a:close/>
                    <a:moveTo>
                      <a:pt x="60" y="56"/>
                    </a:moveTo>
                    <a:cubicBezTo>
                      <a:pt x="45" y="56"/>
                      <a:pt x="33" y="48"/>
                      <a:pt x="33" y="38"/>
                    </a:cubicBezTo>
                    <a:cubicBezTo>
                      <a:pt x="33" y="28"/>
                      <a:pt x="45" y="20"/>
                      <a:pt x="60" y="20"/>
                    </a:cubicBezTo>
                    <a:cubicBezTo>
                      <a:pt x="75" y="20"/>
                      <a:pt x="87" y="28"/>
                      <a:pt x="87" y="38"/>
                    </a:cubicBezTo>
                    <a:cubicBezTo>
                      <a:pt x="87" y="48"/>
                      <a:pt x="75" y="56"/>
                      <a:pt x="60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672797" y="1110852"/>
            <a:ext cx="1673453" cy="1554163"/>
            <a:chOff x="221082" y="1054099"/>
            <a:chExt cx="1673453" cy="1554163"/>
          </a:xfrm>
        </p:grpSpPr>
        <p:sp>
          <p:nvSpPr>
            <p:cNvPr id="17" name="矩形 16"/>
            <p:cNvSpPr/>
            <p:nvPr/>
          </p:nvSpPr>
          <p:spPr>
            <a:xfrm>
              <a:off x="221082" y="1054099"/>
              <a:ext cx="1673453" cy="1554163"/>
            </a:xfrm>
            <a:prstGeom prst="rect">
              <a:avLst/>
            </a:prstGeom>
            <a:solidFill>
              <a:srgbClr val="D16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52078" y="2147560"/>
              <a:ext cx="108513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/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917638" y="1349853"/>
              <a:ext cx="406313" cy="716075"/>
              <a:chOff x="809841" y="1322657"/>
              <a:chExt cx="320676" cy="565151"/>
            </a:xfrm>
          </p:grpSpPr>
          <p:sp>
            <p:nvSpPr>
              <p:cNvPr id="20" name="Freeform 8"/>
              <p:cNvSpPr/>
              <p:nvPr/>
            </p:nvSpPr>
            <p:spPr bwMode="auto">
              <a:xfrm>
                <a:off x="877888" y="1552576"/>
                <a:ext cx="38100" cy="84138"/>
              </a:xfrm>
              <a:custGeom>
                <a:avLst/>
                <a:gdLst>
                  <a:gd name="T0" fmla="*/ 0 w 10"/>
                  <a:gd name="T1" fmla="*/ 5 h 22"/>
                  <a:gd name="T2" fmla="*/ 0 w 10"/>
                  <a:gd name="T3" fmla="*/ 17 h 22"/>
                  <a:gd name="T4" fmla="*/ 5 w 10"/>
                  <a:gd name="T5" fmla="*/ 22 h 22"/>
                  <a:gd name="T6" fmla="*/ 10 w 10"/>
                  <a:gd name="T7" fmla="*/ 17 h 22"/>
                  <a:gd name="T8" fmla="*/ 10 w 10"/>
                  <a:gd name="T9" fmla="*/ 5 h 22"/>
                  <a:gd name="T10" fmla="*/ 5 w 10"/>
                  <a:gd name="T11" fmla="*/ 0 h 22"/>
                  <a:gd name="T12" fmla="*/ 0 w 10"/>
                  <a:gd name="T1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2">
                    <a:moveTo>
                      <a:pt x="0" y="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2"/>
                      <a:pt x="5" y="22"/>
                    </a:cubicBezTo>
                    <a:cubicBezTo>
                      <a:pt x="8" y="22"/>
                      <a:pt x="10" y="20"/>
                      <a:pt x="10" y="1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Freeform 9"/>
              <p:cNvSpPr/>
              <p:nvPr/>
            </p:nvSpPr>
            <p:spPr bwMode="auto">
              <a:xfrm>
                <a:off x="938429" y="1322657"/>
                <a:ext cx="192088" cy="92075"/>
              </a:xfrm>
              <a:custGeom>
                <a:avLst/>
                <a:gdLst>
                  <a:gd name="T0" fmla="*/ 47 w 51"/>
                  <a:gd name="T1" fmla="*/ 1 h 24"/>
                  <a:gd name="T2" fmla="*/ 44 w 51"/>
                  <a:gd name="T3" fmla="*/ 1 h 24"/>
                  <a:gd name="T4" fmla="*/ 44 w 51"/>
                  <a:gd name="T5" fmla="*/ 4 h 24"/>
                  <a:gd name="T6" fmla="*/ 46 w 51"/>
                  <a:gd name="T7" fmla="*/ 13 h 24"/>
                  <a:gd name="T8" fmla="*/ 37 w 51"/>
                  <a:gd name="T9" fmla="*/ 19 h 24"/>
                  <a:gd name="T10" fmla="*/ 23 w 51"/>
                  <a:gd name="T11" fmla="*/ 10 h 24"/>
                  <a:gd name="T12" fmla="*/ 10 w 51"/>
                  <a:gd name="T13" fmla="*/ 2 h 24"/>
                  <a:gd name="T14" fmla="*/ 4 w 51"/>
                  <a:gd name="T15" fmla="*/ 5 h 24"/>
                  <a:gd name="T16" fmla="*/ 2 w 51"/>
                  <a:gd name="T17" fmla="*/ 10 h 24"/>
                  <a:gd name="T18" fmla="*/ 0 w 51"/>
                  <a:gd name="T19" fmla="*/ 12 h 24"/>
                  <a:gd name="T20" fmla="*/ 0 w 51"/>
                  <a:gd name="T21" fmla="*/ 22 h 24"/>
                  <a:gd name="T22" fmla="*/ 2 w 51"/>
                  <a:gd name="T23" fmla="*/ 24 h 24"/>
                  <a:gd name="T24" fmla="*/ 4 w 51"/>
                  <a:gd name="T25" fmla="*/ 24 h 24"/>
                  <a:gd name="T26" fmla="*/ 6 w 51"/>
                  <a:gd name="T27" fmla="*/ 22 h 24"/>
                  <a:gd name="T28" fmla="*/ 6 w 51"/>
                  <a:gd name="T29" fmla="*/ 12 h 24"/>
                  <a:gd name="T30" fmla="*/ 5 w 51"/>
                  <a:gd name="T31" fmla="*/ 10 h 24"/>
                  <a:gd name="T32" fmla="*/ 7 w 51"/>
                  <a:gd name="T33" fmla="*/ 7 h 24"/>
                  <a:gd name="T34" fmla="*/ 10 w 51"/>
                  <a:gd name="T35" fmla="*/ 6 h 24"/>
                  <a:gd name="T36" fmla="*/ 20 w 51"/>
                  <a:gd name="T37" fmla="*/ 13 h 24"/>
                  <a:gd name="T38" fmla="*/ 37 w 51"/>
                  <a:gd name="T39" fmla="*/ 23 h 24"/>
                  <a:gd name="T40" fmla="*/ 49 w 51"/>
                  <a:gd name="T41" fmla="*/ 14 h 24"/>
                  <a:gd name="T42" fmla="*/ 47 w 51"/>
                  <a:gd name="T4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1" h="24">
                    <a:moveTo>
                      <a:pt x="47" y="1"/>
                    </a:moveTo>
                    <a:cubicBezTo>
                      <a:pt x="46" y="1"/>
                      <a:pt x="45" y="0"/>
                      <a:pt x="44" y="1"/>
                    </a:cubicBezTo>
                    <a:cubicBezTo>
                      <a:pt x="43" y="2"/>
                      <a:pt x="43" y="3"/>
                      <a:pt x="44" y="4"/>
                    </a:cubicBezTo>
                    <a:cubicBezTo>
                      <a:pt x="46" y="6"/>
                      <a:pt x="47" y="10"/>
                      <a:pt x="46" y="13"/>
                    </a:cubicBezTo>
                    <a:cubicBezTo>
                      <a:pt x="44" y="17"/>
                      <a:pt x="41" y="19"/>
                      <a:pt x="37" y="19"/>
                    </a:cubicBezTo>
                    <a:cubicBezTo>
                      <a:pt x="32" y="20"/>
                      <a:pt x="27" y="15"/>
                      <a:pt x="23" y="10"/>
                    </a:cubicBezTo>
                    <a:cubicBezTo>
                      <a:pt x="19" y="6"/>
                      <a:pt x="15" y="2"/>
                      <a:pt x="10" y="2"/>
                    </a:cubicBezTo>
                    <a:cubicBezTo>
                      <a:pt x="8" y="2"/>
                      <a:pt x="6" y="3"/>
                      <a:pt x="4" y="5"/>
                    </a:cubicBezTo>
                    <a:cubicBezTo>
                      <a:pt x="3" y="6"/>
                      <a:pt x="2" y="8"/>
                      <a:pt x="2" y="10"/>
                    </a:cubicBezTo>
                    <a:cubicBezTo>
                      <a:pt x="1" y="11"/>
                      <a:pt x="0" y="11"/>
                      <a:pt x="0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4"/>
                      <a:pt x="2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4"/>
                      <a:pt x="6" y="23"/>
                      <a:pt x="6" y="2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5" y="10"/>
                    </a:cubicBezTo>
                    <a:cubicBezTo>
                      <a:pt x="5" y="9"/>
                      <a:pt x="6" y="8"/>
                      <a:pt x="7" y="7"/>
                    </a:cubicBezTo>
                    <a:cubicBezTo>
                      <a:pt x="8" y="6"/>
                      <a:pt x="9" y="6"/>
                      <a:pt x="10" y="6"/>
                    </a:cubicBezTo>
                    <a:cubicBezTo>
                      <a:pt x="13" y="6"/>
                      <a:pt x="17" y="9"/>
                      <a:pt x="20" y="13"/>
                    </a:cubicBezTo>
                    <a:cubicBezTo>
                      <a:pt x="25" y="18"/>
                      <a:pt x="31" y="24"/>
                      <a:pt x="37" y="23"/>
                    </a:cubicBezTo>
                    <a:cubicBezTo>
                      <a:pt x="43" y="22"/>
                      <a:pt x="47" y="19"/>
                      <a:pt x="49" y="14"/>
                    </a:cubicBezTo>
                    <a:cubicBezTo>
                      <a:pt x="51" y="10"/>
                      <a:pt x="50" y="5"/>
                      <a:pt x="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Freeform 10"/>
              <p:cNvSpPr>
                <a:spLocks noEditPoints="1"/>
              </p:cNvSpPr>
              <p:nvPr/>
            </p:nvSpPr>
            <p:spPr bwMode="auto">
              <a:xfrm>
                <a:off x="809841" y="1425844"/>
                <a:ext cx="279400" cy="461964"/>
              </a:xfrm>
              <a:custGeom>
                <a:avLst/>
                <a:gdLst>
                  <a:gd name="T0" fmla="*/ 40 w 74"/>
                  <a:gd name="T1" fmla="*/ 0 h 121"/>
                  <a:gd name="T2" fmla="*/ 40 w 74"/>
                  <a:gd name="T3" fmla="*/ 26 h 121"/>
                  <a:gd name="T4" fmla="*/ 47 w 74"/>
                  <a:gd name="T5" fmla="*/ 35 h 121"/>
                  <a:gd name="T6" fmla="*/ 47 w 74"/>
                  <a:gd name="T7" fmla="*/ 36 h 121"/>
                  <a:gd name="T8" fmla="*/ 66 w 74"/>
                  <a:gd name="T9" fmla="*/ 41 h 121"/>
                  <a:gd name="T10" fmla="*/ 68 w 74"/>
                  <a:gd name="T11" fmla="*/ 43 h 121"/>
                  <a:gd name="T12" fmla="*/ 68 w 74"/>
                  <a:gd name="T13" fmla="*/ 45 h 121"/>
                  <a:gd name="T14" fmla="*/ 64 w 74"/>
                  <a:gd name="T15" fmla="*/ 47 h 121"/>
                  <a:gd name="T16" fmla="*/ 47 w 74"/>
                  <a:gd name="T17" fmla="*/ 42 h 121"/>
                  <a:gd name="T18" fmla="*/ 47 w 74"/>
                  <a:gd name="T19" fmla="*/ 47 h 121"/>
                  <a:gd name="T20" fmla="*/ 37 w 74"/>
                  <a:gd name="T21" fmla="*/ 56 h 121"/>
                  <a:gd name="T22" fmla="*/ 28 w 74"/>
                  <a:gd name="T23" fmla="*/ 47 h 121"/>
                  <a:gd name="T24" fmla="*/ 28 w 74"/>
                  <a:gd name="T25" fmla="*/ 42 h 121"/>
                  <a:gd name="T26" fmla="*/ 10 w 74"/>
                  <a:gd name="T27" fmla="*/ 47 h 121"/>
                  <a:gd name="T28" fmla="*/ 6 w 74"/>
                  <a:gd name="T29" fmla="*/ 45 h 121"/>
                  <a:gd name="T30" fmla="*/ 6 w 74"/>
                  <a:gd name="T31" fmla="*/ 43 h 121"/>
                  <a:gd name="T32" fmla="*/ 8 w 74"/>
                  <a:gd name="T33" fmla="*/ 41 h 121"/>
                  <a:gd name="T34" fmla="*/ 28 w 74"/>
                  <a:gd name="T35" fmla="*/ 36 h 121"/>
                  <a:gd name="T36" fmla="*/ 28 w 74"/>
                  <a:gd name="T37" fmla="*/ 35 h 121"/>
                  <a:gd name="T38" fmla="*/ 34 w 74"/>
                  <a:gd name="T39" fmla="*/ 26 h 121"/>
                  <a:gd name="T40" fmla="*/ 34 w 74"/>
                  <a:gd name="T41" fmla="*/ 0 h 121"/>
                  <a:gd name="T42" fmla="*/ 0 w 74"/>
                  <a:gd name="T43" fmla="*/ 37 h 121"/>
                  <a:gd name="T44" fmla="*/ 0 w 74"/>
                  <a:gd name="T45" fmla="*/ 84 h 121"/>
                  <a:gd name="T46" fmla="*/ 37 w 74"/>
                  <a:gd name="T47" fmla="*/ 121 h 121"/>
                  <a:gd name="T48" fmla="*/ 74 w 74"/>
                  <a:gd name="T49" fmla="*/ 84 h 121"/>
                  <a:gd name="T50" fmla="*/ 74 w 74"/>
                  <a:gd name="T51" fmla="*/ 37 h 121"/>
                  <a:gd name="T52" fmla="*/ 40 w 74"/>
                  <a:gd name="T53" fmla="*/ 0 h 121"/>
                  <a:gd name="T54" fmla="*/ 39 w 74"/>
                  <a:gd name="T55" fmla="*/ 114 h 121"/>
                  <a:gd name="T56" fmla="*/ 6 w 74"/>
                  <a:gd name="T57" fmla="*/ 81 h 121"/>
                  <a:gd name="T58" fmla="*/ 6 w 74"/>
                  <a:gd name="T59" fmla="*/ 81 h 121"/>
                  <a:gd name="T60" fmla="*/ 43 w 74"/>
                  <a:gd name="T61" fmla="*/ 111 h 121"/>
                  <a:gd name="T62" fmla="*/ 59 w 74"/>
                  <a:gd name="T63" fmla="*/ 106 h 121"/>
                  <a:gd name="T64" fmla="*/ 39 w 74"/>
                  <a:gd name="T65" fmla="*/ 11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121">
                    <a:moveTo>
                      <a:pt x="40" y="0"/>
                    </a:moveTo>
                    <a:cubicBezTo>
                      <a:pt x="40" y="26"/>
                      <a:pt x="40" y="26"/>
                      <a:pt x="40" y="26"/>
                    </a:cubicBezTo>
                    <a:cubicBezTo>
                      <a:pt x="44" y="27"/>
                      <a:pt x="47" y="30"/>
                      <a:pt x="47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53" y="37"/>
                      <a:pt x="60" y="39"/>
                      <a:pt x="66" y="41"/>
                    </a:cubicBezTo>
                    <a:cubicBezTo>
                      <a:pt x="67" y="41"/>
                      <a:pt x="68" y="42"/>
                      <a:pt x="68" y="43"/>
                    </a:cubicBezTo>
                    <a:cubicBezTo>
                      <a:pt x="69" y="43"/>
                      <a:pt x="69" y="44"/>
                      <a:pt x="68" y="45"/>
                    </a:cubicBezTo>
                    <a:cubicBezTo>
                      <a:pt x="68" y="47"/>
                      <a:pt x="66" y="47"/>
                      <a:pt x="64" y="47"/>
                    </a:cubicBezTo>
                    <a:cubicBezTo>
                      <a:pt x="59" y="45"/>
                      <a:pt x="53" y="43"/>
                      <a:pt x="47" y="4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7" y="52"/>
                      <a:pt x="42" y="56"/>
                      <a:pt x="37" y="56"/>
                    </a:cubicBezTo>
                    <a:cubicBezTo>
                      <a:pt x="32" y="56"/>
                      <a:pt x="28" y="52"/>
                      <a:pt x="28" y="47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1" y="43"/>
                      <a:pt x="15" y="45"/>
                      <a:pt x="10" y="47"/>
                    </a:cubicBezTo>
                    <a:cubicBezTo>
                      <a:pt x="8" y="47"/>
                      <a:pt x="6" y="47"/>
                      <a:pt x="6" y="45"/>
                    </a:cubicBezTo>
                    <a:cubicBezTo>
                      <a:pt x="5" y="44"/>
                      <a:pt x="6" y="43"/>
                      <a:pt x="6" y="43"/>
                    </a:cubicBezTo>
                    <a:cubicBezTo>
                      <a:pt x="6" y="42"/>
                      <a:pt x="7" y="41"/>
                      <a:pt x="8" y="41"/>
                    </a:cubicBezTo>
                    <a:cubicBezTo>
                      <a:pt x="14" y="39"/>
                      <a:pt x="21" y="37"/>
                      <a:pt x="28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0"/>
                      <a:pt x="30" y="27"/>
                      <a:pt x="34" y="26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2"/>
                      <a:pt x="0" y="18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105"/>
                      <a:pt x="17" y="121"/>
                      <a:pt x="37" y="121"/>
                    </a:cubicBezTo>
                    <a:cubicBezTo>
                      <a:pt x="57" y="121"/>
                      <a:pt x="74" y="105"/>
                      <a:pt x="74" y="84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18"/>
                      <a:pt x="59" y="2"/>
                      <a:pt x="40" y="0"/>
                    </a:cubicBezTo>
                    <a:close/>
                    <a:moveTo>
                      <a:pt x="39" y="114"/>
                    </a:moveTo>
                    <a:cubicBezTo>
                      <a:pt x="20" y="114"/>
                      <a:pt x="6" y="99"/>
                      <a:pt x="6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9" y="99"/>
                      <a:pt x="25" y="112"/>
                      <a:pt x="43" y="111"/>
                    </a:cubicBezTo>
                    <a:cubicBezTo>
                      <a:pt x="49" y="111"/>
                      <a:pt x="55" y="109"/>
                      <a:pt x="59" y="106"/>
                    </a:cubicBezTo>
                    <a:cubicBezTo>
                      <a:pt x="54" y="111"/>
                      <a:pt x="47" y="114"/>
                      <a:pt x="39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5266358" y="2791985"/>
            <a:ext cx="1673453" cy="1554163"/>
            <a:chOff x="5411106" y="3013528"/>
            <a:chExt cx="1673453" cy="1554163"/>
          </a:xfrm>
        </p:grpSpPr>
        <p:sp>
          <p:nvSpPr>
            <p:cNvPr id="24" name="矩形 23"/>
            <p:cNvSpPr/>
            <p:nvPr/>
          </p:nvSpPr>
          <p:spPr>
            <a:xfrm>
              <a:off x="5411106" y="3013528"/>
              <a:ext cx="1673453" cy="1554163"/>
            </a:xfrm>
            <a:prstGeom prst="rect">
              <a:avLst/>
            </a:prstGeom>
            <a:solidFill>
              <a:srgbClr val="D16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905961" y="3452044"/>
              <a:ext cx="803811" cy="530736"/>
              <a:chOff x="5842000" y="3514726"/>
              <a:chExt cx="579438" cy="382588"/>
            </a:xfrm>
          </p:grpSpPr>
          <p:sp>
            <p:nvSpPr>
              <p:cNvPr id="26" name="Freeform 14"/>
              <p:cNvSpPr/>
              <p:nvPr/>
            </p:nvSpPr>
            <p:spPr bwMode="auto">
              <a:xfrm>
                <a:off x="5929313" y="3514726"/>
                <a:ext cx="492125" cy="301625"/>
              </a:xfrm>
              <a:custGeom>
                <a:avLst/>
                <a:gdLst>
                  <a:gd name="T0" fmla="*/ 127 w 131"/>
                  <a:gd name="T1" fmla="*/ 0 h 79"/>
                  <a:gd name="T2" fmla="*/ 3 w 131"/>
                  <a:gd name="T3" fmla="*/ 0 h 79"/>
                  <a:gd name="T4" fmla="*/ 0 w 131"/>
                  <a:gd name="T5" fmla="*/ 4 h 79"/>
                  <a:gd name="T6" fmla="*/ 3 w 131"/>
                  <a:gd name="T7" fmla="*/ 7 h 79"/>
                  <a:gd name="T8" fmla="*/ 124 w 131"/>
                  <a:gd name="T9" fmla="*/ 7 h 79"/>
                  <a:gd name="T10" fmla="*/ 124 w 131"/>
                  <a:gd name="T11" fmla="*/ 75 h 79"/>
                  <a:gd name="T12" fmla="*/ 127 w 131"/>
                  <a:gd name="T13" fmla="*/ 79 h 79"/>
                  <a:gd name="T14" fmla="*/ 131 w 131"/>
                  <a:gd name="T15" fmla="*/ 75 h 79"/>
                  <a:gd name="T16" fmla="*/ 131 w 131"/>
                  <a:gd name="T17" fmla="*/ 4 h 79"/>
                  <a:gd name="T18" fmla="*/ 127 w 131"/>
                  <a:gd name="T1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9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124" y="7"/>
                      <a:pt x="124" y="7"/>
                      <a:pt x="124" y="7"/>
                    </a:cubicBezTo>
                    <a:cubicBezTo>
                      <a:pt x="124" y="75"/>
                      <a:pt x="124" y="75"/>
                      <a:pt x="124" y="75"/>
                    </a:cubicBezTo>
                    <a:cubicBezTo>
                      <a:pt x="124" y="77"/>
                      <a:pt x="125" y="79"/>
                      <a:pt x="127" y="79"/>
                    </a:cubicBezTo>
                    <a:cubicBezTo>
                      <a:pt x="129" y="79"/>
                      <a:pt x="131" y="77"/>
                      <a:pt x="131" y="75"/>
                    </a:cubicBezTo>
                    <a:cubicBezTo>
                      <a:pt x="131" y="4"/>
                      <a:pt x="131" y="4"/>
                      <a:pt x="131" y="4"/>
                    </a:cubicBezTo>
                    <a:cubicBezTo>
                      <a:pt x="131" y="2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7" name="Freeform 15"/>
              <p:cNvSpPr/>
              <p:nvPr/>
            </p:nvSpPr>
            <p:spPr bwMode="auto">
              <a:xfrm>
                <a:off x="5891213" y="3552826"/>
                <a:ext cx="493713" cy="298450"/>
              </a:xfrm>
              <a:custGeom>
                <a:avLst/>
                <a:gdLst>
                  <a:gd name="T0" fmla="*/ 127 w 131"/>
                  <a:gd name="T1" fmla="*/ 0 h 78"/>
                  <a:gd name="T2" fmla="*/ 3 w 131"/>
                  <a:gd name="T3" fmla="*/ 0 h 78"/>
                  <a:gd name="T4" fmla="*/ 0 w 131"/>
                  <a:gd name="T5" fmla="*/ 3 h 78"/>
                  <a:gd name="T6" fmla="*/ 3 w 131"/>
                  <a:gd name="T7" fmla="*/ 7 h 78"/>
                  <a:gd name="T8" fmla="*/ 123 w 131"/>
                  <a:gd name="T9" fmla="*/ 7 h 78"/>
                  <a:gd name="T10" fmla="*/ 123 w 131"/>
                  <a:gd name="T11" fmla="*/ 75 h 78"/>
                  <a:gd name="T12" fmla="*/ 127 w 131"/>
                  <a:gd name="T13" fmla="*/ 78 h 78"/>
                  <a:gd name="T14" fmla="*/ 131 w 131"/>
                  <a:gd name="T15" fmla="*/ 75 h 78"/>
                  <a:gd name="T16" fmla="*/ 131 w 131"/>
                  <a:gd name="T17" fmla="*/ 3 h 78"/>
                  <a:gd name="T18" fmla="*/ 127 w 131"/>
                  <a:gd name="T1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8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7"/>
                      <a:pt x="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75"/>
                      <a:pt x="123" y="75"/>
                      <a:pt x="123" y="75"/>
                    </a:cubicBezTo>
                    <a:cubicBezTo>
                      <a:pt x="123" y="77"/>
                      <a:pt x="125" y="78"/>
                      <a:pt x="127" y="78"/>
                    </a:cubicBezTo>
                    <a:cubicBezTo>
                      <a:pt x="129" y="78"/>
                      <a:pt x="131" y="77"/>
                      <a:pt x="131" y="75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31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8" name="Freeform 16"/>
              <p:cNvSpPr>
                <a:spLocks noEditPoints="1"/>
              </p:cNvSpPr>
              <p:nvPr/>
            </p:nvSpPr>
            <p:spPr bwMode="auto">
              <a:xfrm>
                <a:off x="5842000" y="3587751"/>
                <a:ext cx="504825" cy="309563"/>
              </a:xfrm>
              <a:custGeom>
                <a:avLst/>
                <a:gdLst>
                  <a:gd name="T0" fmla="*/ 129 w 134"/>
                  <a:gd name="T1" fmla="*/ 0 h 81"/>
                  <a:gd name="T2" fmla="*/ 5 w 134"/>
                  <a:gd name="T3" fmla="*/ 0 h 81"/>
                  <a:gd name="T4" fmla="*/ 0 w 134"/>
                  <a:gd name="T5" fmla="*/ 5 h 81"/>
                  <a:gd name="T6" fmla="*/ 0 w 134"/>
                  <a:gd name="T7" fmla="*/ 76 h 81"/>
                  <a:gd name="T8" fmla="*/ 5 w 134"/>
                  <a:gd name="T9" fmla="*/ 81 h 81"/>
                  <a:gd name="T10" fmla="*/ 129 w 134"/>
                  <a:gd name="T11" fmla="*/ 81 h 81"/>
                  <a:gd name="T12" fmla="*/ 134 w 134"/>
                  <a:gd name="T13" fmla="*/ 76 h 81"/>
                  <a:gd name="T14" fmla="*/ 134 w 134"/>
                  <a:gd name="T15" fmla="*/ 5 h 81"/>
                  <a:gd name="T16" fmla="*/ 129 w 134"/>
                  <a:gd name="T17" fmla="*/ 0 h 81"/>
                  <a:gd name="T18" fmla="*/ 124 w 134"/>
                  <a:gd name="T19" fmla="*/ 72 h 81"/>
                  <a:gd name="T20" fmla="*/ 10 w 134"/>
                  <a:gd name="T21" fmla="*/ 72 h 81"/>
                  <a:gd name="T22" fmla="*/ 10 w 134"/>
                  <a:gd name="T23" fmla="*/ 10 h 81"/>
                  <a:gd name="T24" fmla="*/ 124 w 134"/>
                  <a:gd name="T25" fmla="*/ 10 h 81"/>
                  <a:gd name="T26" fmla="*/ 124 w 134"/>
                  <a:gd name="T27" fmla="*/ 7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4" h="81">
                    <a:moveTo>
                      <a:pt x="12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2" y="81"/>
                      <a:pt x="5" y="81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31" y="81"/>
                      <a:pt x="134" y="79"/>
                      <a:pt x="134" y="76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2"/>
                      <a:pt x="131" y="0"/>
                      <a:pt x="129" y="0"/>
                    </a:cubicBezTo>
                    <a:close/>
                    <a:moveTo>
                      <a:pt x="124" y="72"/>
                    </a:move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4" y="10"/>
                      <a:pt x="124" y="10"/>
                      <a:pt x="124" y="10"/>
                    </a:cubicBezTo>
                    <a:lnTo>
                      <a:pt x="124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9" name="Freeform 17"/>
              <p:cNvSpPr/>
              <p:nvPr/>
            </p:nvSpPr>
            <p:spPr bwMode="auto">
              <a:xfrm>
                <a:off x="6061075" y="3683001"/>
                <a:ext cx="66675" cy="122238"/>
              </a:xfrm>
              <a:custGeom>
                <a:avLst/>
                <a:gdLst>
                  <a:gd name="T0" fmla="*/ 8 w 18"/>
                  <a:gd name="T1" fmla="*/ 23 h 32"/>
                  <a:gd name="T2" fmla="*/ 1 w 18"/>
                  <a:gd name="T3" fmla="*/ 22 h 32"/>
                  <a:gd name="T4" fmla="*/ 0 w 18"/>
                  <a:gd name="T5" fmla="*/ 26 h 32"/>
                  <a:gd name="T6" fmla="*/ 7 w 18"/>
                  <a:gd name="T7" fmla="*/ 28 h 32"/>
                  <a:gd name="T8" fmla="*/ 7 w 18"/>
                  <a:gd name="T9" fmla="*/ 32 h 32"/>
                  <a:gd name="T10" fmla="*/ 11 w 18"/>
                  <a:gd name="T11" fmla="*/ 32 h 32"/>
                  <a:gd name="T12" fmla="*/ 11 w 18"/>
                  <a:gd name="T13" fmla="*/ 28 h 32"/>
                  <a:gd name="T14" fmla="*/ 18 w 18"/>
                  <a:gd name="T15" fmla="*/ 20 h 32"/>
                  <a:gd name="T16" fmla="*/ 11 w 18"/>
                  <a:gd name="T17" fmla="*/ 13 h 32"/>
                  <a:gd name="T18" fmla="*/ 6 w 18"/>
                  <a:gd name="T19" fmla="*/ 10 h 32"/>
                  <a:gd name="T20" fmla="*/ 10 w 18"/>
                  <a:gd name="T21" fmla="*/ 8 h 32"/>
                  <a:gd name="T22" fmla="*/ 15 w 18"/>
                  <a:gd name="T23" fmla="*/ 9 h 32"/>
                  <a:gd name="T24" fmla="*/ 17 w 18"/>
                  <a:gd name="T25" fmla="*/ 5 h 32"/>
                  <a:gd name="T26" fmla="*/ 11 w 18"/>
                  <a:gd name="T27" fmla="*/ 3 h 32"/>
                  <a:gd name="T28" fmla="*/ 11 w 18"/>
                  <a:gd name="T29" fmla="*/ 0 h 32"/>
                  <a:gd name="T30" fmla="*/ 7 w 18"/>
                  <a:gd name="T31" fmla="*/ 0 h 32"/>
                  <a:gd name="T32" fmla="*/ 7 w 18"/>
                  <a:gd name="T33" fmla="*/ 4 h 32"/>
                  <a:gd name="T34" fmla="*/ 0 w 18"/>
                  <a:gd name="T35" fmla="*/ 10 h 32"/>
                  <a:gd name="T36" fmla="*/ 7 w 18"/>
                  <a:gd name="T37" fmla="*/ 18 h 32"/>
                  <a:gd name="T38" fmla="*/ 12 w 18"/>
                  <a:gd name="T39" fmla="*/ 21 h 32"/>
                  <a:gd name="T40" fmla="*/ 8 w 18"/>
                  <a:gd name="T41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32">
                    <a:moveTo>
                      <a:pt x="8" y="23"/>
                    </a:moveTo>
                    <a:cubicBezTo>
                      <a:pt x="5" y="23"/>
                      <a:pt x="3" y="23"/>
                      <a:pt x="1" y="2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2" y="27"/>
                      <a:pt x="4" y="28"/>
                      <a:pt x="7" y="28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5" y="27"/>
                      <a:pt x="18" y="24"/>
                      <a:pt x="18" y="20"/>
                    </a:cubicBezTo>
                    <a:cubicBezTo>
                      <a:pt x="18" y="17"/>
                      <a:pt x="16" y="15"/>
                      <a:pt x="11" y="13"/>
                    </a:cubicBezTo>
                    <a:cubicBezTo>
                      <a:pt x="8" y="12"/>
                      <a:pt x="6" y="11"/>
                      <a:pt x="6" y="10"/>
                    </a:cubicBezTo>
                    <a:cubicBezTo>
                      <a:pt x="6" y="9"/>
                      <a:pt x="7" y="8"/>
                      <a:pt x="10" y="8"/>
                    </a:cubicBezTo>
                    <a:cubicBezTo>
                      <a:pt x="13" y="8"/>
                      <a:pt x="14" y="8"/>
                      <a:pt x="15" y="9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3" y="4"/>
                      <a:pt x="0" y="7"/>
                      <a:pt x="0" y="10"/>
                    </a:cubicBezTo>
                    <a:cubicBezTo>
                      <a:pt x="0" y="14"/>
                      <a:pt x="3" y="16"/>
                      <a:pt x="7" y="18"/>
                    </a:cubicBezTo>
                    <a:cubicBezTo>
                      <a:pt x="10" y="19"/>
                      <a:pt x="12" y="20"/>
                      <a:pt x="12" y="21"/>
                    </a:cubicBezTo>
                    <a:cubicBezTo>
                      <a:pt x="12" y="23"/>
                      <a:pt x="10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30" name="Oval 18"/>
              <p:cNvSpPr>
                <a:spLocks noChangeArrowheads="1"/>
              </p:cNvSpPr>
              <p:nvPr/>
            </p:nvSpPr>
            <p:spPr bwMode="auto">
              <a:xfrm>
                <a:off x="6199188" y="3721101"/>
                <a:ext cx="41275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31" name="Oval 19"/>
              <p:cNvSpPr>
                <a:spLocks noChangeArrowheads="1"/>
              </p:cNvSpPr>
              <p:nvPr/>
            </p:nvSpPr>
            <p:spPr bwMode="auto">
              <a:xfrm>
                <a:off x="5946775" y="3721101"/>
                <a:ext cx="42863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32" name="Freeform 20"/>
              <p:cNvSpPr>
                <a:spLocks noEditPoints="1"/>
              </p:cNvSpPr>
              <p:nvPr/>
            </p:nvSpPr>
            <p:spPr bwMode="auto">
              <a:xfrm>
                <a:off x="5891213" y="3636963"/>
                <a:ext cx="406400" cy="211138"/>
              </a:xfrm>
              <a:custGeom>
                <a:avLst/>
                <a:gdLst>
                  <a:gd name="T0" fmla="*/ 2 w 108"/>
                  <a:gd name="T1" fmla="*/ 48 h 55"/>
                  <a:gd name="T2" fmla="*/ 8 w 108"/>
                  <a:gd name="T3" fmla="*/ 53 h 55"/>
                  <a:gd name="T4" fmla="*/ 8 w 108"/>
                  <a:gd name="T5" fmla="*/ 54 h 55"/>
                  <a:gd name="T6" fmla="*/ 9 w 108"/>
                  <a:gd name="T7" fmla="*/ 55 h 55"/>
                  <a:gd name="T8" fmla="*/ 10 w 108"/>
                  <a:gd name="T9" fmla="*/ 55 h 55"/>
                  <a:gd name="T10" fmla="*/ 98 w 108"/>
                  <a:gd name="T11" fmla="*/ 55 h 55"/>
                  <a:gd name="T12" fmla="*/ 99 w 108"/>
                  <a:gd name="T13" fmla="*/ 55 h 55"/>
                  <a:gd name="T14" fmla="*/ 100 w 108"/>
                  <a:gd name="T15" fmla="*/ 53 h 55"/>
                  <a:gd name="T16" fmla="*/ 105 w 108"/>
                  <a:gd name="T17" fmla="*/ 48 h 55"/>
                  <a:gd name="T18" fmla="*/ 106 w 108"/>
                  <a:gd name="T19" fmla="*/ 48 h 55"/>
                  <a:gd name="T20" fmla="*/ 107 w 108"/>
                  <a:gd name="T21" fmla="*/ 47 h 55"/>
                  <a:gd name="T22" fmla="*/ 108 w 108"/>
                  <a:gd name="T23" fmla="*/ 46 h 55"/>
                  <a:gd name="T24" fmla="*/ 108 w 108"/>
                  <a:gd name="T25" fmla="*/ 9 h 55"/>
                  <a:gd name="T26" fmla="*/ 107 w 108"/>
                  <a:gd name="T27" fmla="*/ 8 h 55"/>
                  <a:gd name="T28" fmla="*/ 106 w 108"/>
                  <a:gd name="T29" fmla="*/ 8 h 55"/>
                  <a:gd name="T30" fmla="*/ 100 w 108"/>
                  <a:gd name="T31" fmla="*/ 2 h 55"/>
                  <a:gd name="T32" fmla="*/ 98 w 108"/>
                  <a:gd name="T33" fmla="*/ 2 h 55"/>
                  <a:gd name="T34" fmla="*/ 100 w 108"/>
                  <a:gd name="T35" fmla="*/ 2 h 55"/>
                  <a:gd name="T36" fmla="*/ 99 w 108"/>
                  <a:gd name="T37" fmla="*/ 1 h 55"/>
                  <a:gd name="T38" fmla="*/ 98 w 108"/>
                  <a:gd name="T39" fmla="*/ 0 h 55"/>
                  <a:gd name="T40" fmla="*/ 10 w 108"/>
                  <a:gd name="T41" fmla="*/ 0 h 55"/>
                  <a:gd name="T42" fmla="*/ 9 w 108"/>
                  <a:gd name="T43" fmla="*/ 1 h 55"/>
                  <a:gd name="T44" fmla="*/ 8 w 108"/>
                  <a:gd name="T45" fmla="*/ 2 h 55"/>
                  <a:gd name="T46" fmla="*/ 2 w 108"/>
                  <a:gd name="T47" fmla="*/ 8 h 55"/>
                  <a:gd name="T48" fmla="*/ 1 w 108"/>
                  <a:gd name="T49" fmla="*/ 8 h 55"/>
                  <a:gd name="T50" fmla="*/ 0 w 108"/>
                  <a:gd name="T51" fmla="*/ 9 h 55"/>
                  <a:gd name="T52" fmla="*/ 0 w 108"/>
                  <a:gd name="T53" fmla="*/ 46 h 55"/>
                  <a:gd name="T54" fmla="*/ 1 w 108"/>
                  <a:gd name="T55" fmla="*/ 47 h 55"/>
                  <a:gd name="T56" fmla="*/ 2 w 108"/>
                  <a:gd name="T57" fmla="*/ 48 h 55"/>
                  <a:gd name="T58" fmla="*/ 88 w 108"/>
                  <a:gd name="T59" fmla="*/ 19 h 55"/>
                  <a:gd name="T60" fmla="*/ 96 w 108"/>
                  <a:gd name="T61" fmla="*/ 28 h 55"/>
                  <a:gd name="T62" fmla="*/ 88 w 108"/>
                  <a:gd name="T63" fmla="*/ 36 h 55"/>
                  <a:gd name="T64" fmla="*/ 79 w 108"/>
                  <a:gd name="T65" fmla="*/ 28 h 55"/>
                  <a:gd name="T66" fmla="*/ 88 w 108"/>
                  <a:gd name="T67" fmla="*/ 19 h 55"/>
                  <a:gd name="T68" fmla="*/ 54 w 108"/>
                  <a:gd name="T69" fmla="*/ 7 h 55"/>
                  <a:gd name="T70" fmla="*/ 75 w 108"/>
                  <a:gd name="T71" fmla="*/ 28 h 55"/>
                  <a:gd name="T72" fmla="*/ 54 w 108"/>
                  <a:gd name="T73" fmla="*/ 48 h 55"/>
                  <a:gd name="T74" fmla="*/ 33 w 108"/>
                  <a:gd name="T75" fmla="*/ 28 h 55"/>
                  <a:gd name="T76" fmla="*/ 54 w 108"/>
                  <a:gd name="T77" fmla="*/ 7 h 55"/>
                  <a:gd name="T78" fmla="*/ 20 w 108"/>
                  <a:gd name="T79" fmla="*/ 19 h 55"/>
                  <a:gd name="T80" fmla="*/ 29 w 108"/>
                  <a:gd name="T81" fmla="*/ 28 h 55"/>
                  <a:gd name="T82" fmla="*/ 20 w 108"/>
                  <a:gd name="T83" fmla="*/ 36 h 55"/>
                  <a:gd name="T84" fmla="*/ 12 w 108"/>
                  <a:gd name="T85" fmla="*/ 28 h 55"/>
                  <a:gd name="T86" fmla="*/ 20 w 108"/>
                  <a:gd name="T87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8" h="55">
                    <a:moveTo>
                      <a:pt x="2" y="48"/>
                    </a:moveTo>
                    <a:cubicBezTo>
                      <a:pt x="5" y="47"/>
                      <a:pt x="8" y="50"/>
                      <a:pt x="8" y="53"/>
                    </a:cubicBezTo>
                    <a:cubicBezTo>
                      <a:pt x="8" y="53"/>
                      <a:pt x="8" y="54"/>
                      <a:pt x="8" y="54"/>
                    </a:cubicBezTo>
                    <a:cubicBezTo>
                      <a:pt x="8" y="54"/>
                      <a:pt x="8" y="55"/>
                      <a:pt x="9" y="55"/>
                    </a:cubicBezTo>
                    <a:cubicBezTo>
                      <a:pt x="9" y="55"/>
                      <a:pt x="9" y="55"/>
                      <a:pt x="10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4"/>
                      <a:pt x="100" y="54"/>
                      <a:pt x="100" y="53"/>
                    </a:cubicBezTo>
                    <a:cubicBezTo>
                      <a:pt x="100" y="50"/>
                      <a:pt x="102" y="48"/>
                      <a:pt x="105" y="48"/>
                    </a:cubicBezTo>
                    <a:cubicBezTo>
                      <a:pt x="106" y="48"/>
                      <a:pt x="106" y="48"/>
                      <a:pt x="106" y="48"/>
                    </a:cubicBezTo>
                    <a:cubicBezTo>
                      <a:pt x="107" y="48"/>
                      <a:pt x="107" y="48"/>
                      <a:pt x="107" y="47"/>
                    </a:cubicBezTo>
                    <a:cubicBezTo>
                      <a:pt x="108" y="47"/>
                      <a:pt x="108" y="47"/>
                      <a:pt x="108" y="46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108" y="9"/>
                      <a:pt x="108" y="8"/>
                      <a:pt x="107" y="8"/>
                    </a:cubicBezTo>
                    <a:cubicBezTo>
                      <a:pt x="107" y="8"/>
                      <a:pt x="107" y="8"/>
                      <a:pt x="106" y="8"/>
                    </a:cubicBezTo>
                    <a:cubicBezTo>
                      <a:pt x="103" y="8"/>
                      <a:pt x="100" y="6"/>
                      <a:pt x="100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1"/>
                      <a:pt x="100" y="1"/>
                      <a:pt x="99" y="1"/>
                    </a:cubicBezTo>
                    <a:cubicBezTo>
                      <a:pt x="99" y="0"/>
                      <a:pt x="99" y="0"/>
                      <a:pt x="9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1"/>
                      <a:pt x="9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6"/>
                      <a:pt x="5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1" y="47"/>
                    </a:cubicBezTo>
                    <a:cubicBezTo>
                      <a:pt x="1" y="48"/>
                      <a:pt x="1" y="48"/>
                      <a:pt x="2" y="48"/>
                    </a:cubicBezTo>
                    <a:close/>
                    <a:moveTo>
                      <a:pt x="88" y="19"/>
                    </a:moveTo>
                    <a:cubicBezTo>
                      <a:pt x="92" y="19"/>
                      <a:pt x="96" y="23"/>
                      <a:pt x="96" y="28"/>
                    </a:cubicBezTo>
                    <a:cubicBezTo>
                      <a:pt x="96" y="32"/>
                      <a:pt x="92" y="36"/>
                      <a:pt x="88" y="36"/>
                    </a:cubicBezTo>
                    <a:cubicBezTo>
                      <a:pt x="83" y="36"/>
                      <a:pt x="79" y="32"/>
                      <a:pt x="79" y="28"/>
                    </a:cubicBezTo>
                    <a:cubicBezTo>
                      <a:pt x="79" y="23"/>
                      <a:pt x="83" y="19"/>
                      <a:pt x="88" y="19"/>
                    </a:cubicBezTo>
                    <a:close/>
                    <a:moveTo>
                      <a:pt x="54" y="7"/>
                    </a:moveTo>
                    <a:cubicBezTo>
                      <a:pt x="65" y="7"/>
                      <a:pt x="75" y="16"/>
                      <a:pt x="75" y="28"/>
                    </a:cubicBezTo>
                    <a:cubicBezTo>
                      <a:pt x="75" y="39"/>
                      <a:pt x="65" y="48"/>
                      <a:pt x="54" y="48"/>
                    </a:cubicBezTo>
                    <a:cubicBezTo>
                      <a:pt x="42" y="48"/>
                      <a:pt x="33" y="39"/>
                      <a:pt x="33" y="28"/>
                    </a:cubicBezTo>
                    <a:cubicBezTo>
                      <a:pt x="33" y="16"/>
                      <a:pt x="42" y="7"/>
                      <a:pt x="54" y="7"/>
                    </a:cubicBezTo>
                    <a:close/>
                    <a:moveTo>
                      <a:pt x="20" y="19"/>
                    </a:moveTo>
                    <a:cubicBezTo>
                      <a:pt x="25" y="19"/>
                      <a:pt x="29" y="23"/>
                      <a:pt x="29" y="28"/>
                    </a:cubicBezTo>
                    <a:cubicBezTo>
                      <a:pt x="29" y="32"/>
                      <a:pt x="25" y="36"/>
                      <a:pt x="20" y="36"/>
                    </a:cubicBezTo>
                    <a:cubicBezTo>
                      <a:pt x="16" y="36"/>
                      <a:pt x="12" y="32"/>
                      <a:pt x="12" y="28"/>
                    </a:cubicBezTo>
                    <a:cubicBezTo>
                      <a:pt x="12" y="23"/>
                      <a:pt x="16" y="19"/>
                      <a:pt x="20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6996366" y="2791985"/>
            <a:ext cx="1673453" cy="1554163"/>
            <a:chOff x="7141114" y="3013528"/>
            <a:chExt cx="1673453" cy="1554163"/>
          </a:xfrm>
        </p:grpSpPr>
        <p:sp>
          <p:nvSpPr>
            <p:cNvPr id="34" name="矩形 33"/>
            <p:cNvSpPr/>
            <p:nvPr/>
          </p:nvSpPr>
          <p:spPr>
            <a:xfrm>
              <a:off x="7141114" y="3013528"/>
              <a:ext cx="1673453" cy="1554163"/>
            </a:xfrm>
            <a:prstGeom prst="rect">
              <a:avLst/>
            </a:prstGeom>
            <a:solidFill>
              <a:srgbClr val="FF7D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7645815" y="3281445"/>
              <a:ext cx="702250" cy="702250"/>
              <a:chOff x="8051800" y="3355389"/>
              <a:chExt cx="546100" cy="546100"/>
            </a:xfrm>
          </p:grpSpPr>
          <p:sp>
            <p:nvSpPr>
              <p:cNvPr id="36" name="Freeform 21"/>
              <p:cNvSpPr>
                <a:spLocks noEditPoints="1"/>
              </p:cNvSpPr>
              <p:nvPr/>
            </p:nvSpPr>
            <p:spPr bwMode="auto">
              <a:xfrm>
                <a:off x="8386763" y="3548063"/>
                <a:ext cx="71438" cy="69850"/>
              </a:xfrm>
              <a:custGeom>
                <a:avLst/>
                <a:gdLst>
                  <a:gd name="T0" fmla="*/ 9 w 19"/>
                  <a:gd name="T1" fmla="*/ 18 h 18"/>
                  <a:gd name="T2" fmla="*/ 13 w 19"/>
                  <a:gd name="T3" fmla="*/ 17 h 18"/>
                  <a:gd name="T4" fmla="*/ 16 w 19"/>
                  <a:gd name="T5" fmla="*/ 5 h 18"/>
                  <a:gd name="T6" fmla="*/ 5 w 19"/>
                  <a:gd name="T7" fmla="*/ 2 h 18"/>
                  <a:gd name="T8" fmla="*/ 1 w 19"/>
                  <a:gd name="T9" fmla="*/ 7 h 18"/>
                  <a:gd name="T10" fmla="*/ 1 w 19"/>
                  <a:gd name="T11" fmla="*/ 14 h 18"/>
                  <a:gd name="T12" fmla="*/ 9 w 19"/>
                  <a:gd name="T13" fmla="*/ 18 h 18"/>
                  <a:gd name="T14" fmla="*/ 3 w 19"/>
                  <a:gd name="T15" fmla="*/ 8 h 18"/>
                  <a:gd name="T16" fmla="*/ 6 w 19"/>
                  <a:gd name="T17" fmla="*/ 5 h 18"/>
                  <a:gd name="T18" fmla="*/ 9 w 19"/>
                  <a:gd name="T19" fmla="*/ 4 h 18"/>
                  <a:gd name="T20" fmla="*/ 14 w 19"/>
                  <a:gd name="T21" fmla="*/ 7 h 18"/>
                  <a:gd name="T22" fmla="*/ 12 w 19"/>
                  <a:gd name="T23" fmla="*/ 14 h 18"/>
                  <a:gd name="T24" fmla="*/ 4 w 19"/>
                  <a:gd name="T25" fmla="*/ 12 h 18"/>
                  <a:gd name="T26" fmla="*/ 3 w 19"/>
                  <a:gd name="T2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0" y="18"/>
                      <a:pt x="12" y="18"/>
                      <a:pt x="13" y="17"/>
                    </a:cubicBezTo>
                    <a:cubicBezTo>
                      <a:pt x="17" y="15"/>
                      <a:pt x="19" y="9"/>
                      <a:pt x="16" y="5"/>
                    </a:cubicBezTo>
                    <a:cubicBezTo>
                      <a:pt x="14" y="1"/>
                      <a:pt x="9" y="0"/>
                      <a:pt x="5" y="2"/>
                    </a:cubicBezTo>
                    <a:cubicBezTo>
                      <a:pt x="3" y="3"/>
                      <a:pt x="1" y="5"/>
                      <a:pt x="1" y="7"/>
                    </a:cubicBezTo>
                    <a:cubicBezTo>
                      <a:pt x="0" y="9"/>
                      <a:pt x="0" y="12"/>
                      <a:pt x="1" y="14"/>
                    </a:cubicBezTo>
                    <a:cubicBezTo>
                      <a:pt x="3" y="16"/>
                      <a:pt x="6" y="18"/>
                      <a:pt x="9" y="18"/>
                    </a:cubicBezTo>
                    <a:close/>
                    <a:moveTo>
                      <a:pt x="3" y="8"/>
                    </a:moveTo>
                    <a:cubicBezTo>
                      <a:pt x="4" y="7"/>
                      <a:pt x="5" y="5"/>
                      <a:pt x="6" y="5"/>
                    </a:cubicBezTo>
                    <a:cubicBezTo>
                      <a:pt x="7" y="4"/>
                      <a:pt x="8" y="4"/>
                      <a:pt x="9" y="4"/>
                    </a:cubicBezTo>
                    <a:cubicBezTo>
                      <a:pt x="11" y="4"/>
                      <a:pt x="13" y="5"/>
                      <a:pt x="14" y="7"/>
                    </a:cubicBezTo>
                    <a:cubicBezTo>
                      <a:pt x="15" y="9"/>
                      <a:pt x="14" y="13"/>
                      <a:pt x="12" y="14"/>
                    </a:cubicBezTo>
                    <a:cubicBezTo>
                      <a:pt x="9" y="16"/>
                      <a:pt x="5" y="15"/>
                      <a:pt x="4" y="12"/>
                    </a:cubicBezTo>
                    <a:cubicBezTo>
                      <a:pt x="3" y="11"/>
                      <a:pt x="3" y="9"/>
                      <a:pt x="3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37" name="Freeform 22"/>
              <p:cNvSpPr>
                <a:spLocks noEditPoints="1"/>
              </p:cNvSpPr>
              <p:nvPr/>
            </p:nvSpPr>
            <p:spPr bwMode="auto">
              <a:xfrm>
                <a:off x="8051800" y="3355389"/>
                <a:ext cx="546100" cy="546100"/>
              </a:xfrm>
              <a:custGeom>
                <a:avLst/>
                <a:gdLst>
                  <a:gd name="T0" fmla="*/ 22 w 145"/>
                  <a:gd name="T1" fmla="*/ 47 h 143"/>
                  <a:gd name="T2" fmla="*/ 100 w 145"/>
                  <a:gd name="T3" fmla="*/ 143 h 143"/>
                  <a:gd name="T4" fmla="*/ 143 w 145"/>
                  <a:gd name="T5" fmla="*/ 71 h 143"/>
                  <a:gd name="T6" fmla="*/ 104 w 145"/>
                  <a:gd name="T7" fmla="*/ 27 h 143"/>
                  <a:gd name="T8" fmla="*/ 100 w 145"/>
                  <a:gd name="T9" fmla="*/ 61 h 143"/>
                  <a:gd name="T10" fmla="*/ 42 w 145"/>
                  <a:gd name="T11" fmla="*/ 61 h 143"/>
                  <a:gd name="T12" fmla="*/ 91 w 145"/>
                  <a:gd name="T13" fmla="*/ 75 h 143"/>
                  <a:gd name="T14" fmla="*/ 92 w 145"/>
                  <a:gd name="T15" fmla="*/ 79 h 143"/>
                  <a:gd name="T16" fmla="*/ 94 w 145"/>
                  <a:gd name="T17" fmla="*/ 120 h 143"/>
                  <a:gd name="T18" fmla="*/ 93 w 145"/>
                  <a:gd name="T19" fmla="*/ 128 h 143"/>
                  <a:gd name="T20" fmla="*/ 19 w 145"/>
                  <a:gd name="T21" fmla="*/ 91 h 143"/>
                  <a:gd name="T22" fmla="*/ 17 w 145"/>
                  <a:gd name="T23" fmla="*/ 76 h 143"/>
                  <a:gd name="T24" fmla="*/ 20 w 145"/>
                  <a:gd name="T25" fmla="*/ 80 h 143"/>
                  <a:gd name="T26" fmla="*/ 20 w 145"/>
                  <a:gd name="T27" fmla="*/ 99 h 143"/>
                  <a:gd name="T28" fmla="*/ 19 w 145"/>
                  <a:gd name="T29" fmla="*/ 102 h 143"/>
                  <a:gd name="T30" fmla="*/ 17 w 145"/>
                  <a:gd name="T31" fmla="*/ 104 h 143"/>
                  <a:gd name="T32" fmla="*/ 19 w 145"/>
                  <a:gd name="T33" fmla="*/ 119 h 143"/>
                  <a:gd name="T34" fmla="*/ 20 w 145"/>
                  <a:gd name="T35" fmla="*/ 123 h 143"/>
                  <a:gd name="T36" fmla="*/ 19 w 145"/>
                  <a:gd name="T37" fmla="*/ 129 h 143"/>
                  <a:gd name="T38" fmla="*/ 72 w 145"/>
                  <a:gd name="T39" fmla="*/ 77 h 143"/>
                  <a:gd name="T40" fmla="*/ 77 w 145"/>
                  <a:gd name="T41" fmla="*/ 77 h 143"/>
                  <a:gd name="T42" fmla="*/ 73 w 145"/>
                  <a:gd name="T43" fmla="*/ 127 h 143"/>
                  <a:gd name="T44" fmla="*/ 65 w 145"/>
                  <a:gd name="T45" fmla="*/ 129 h 143"/>
                  <a:gd name="T46" fmla="*/ 67 w 145"/>
                  <a:gd name="T47" fmla="*/ 77 h 143"/>
                  <a:gd name="T48" fmla="*/ 69 w 145"/>
                  <a:gd name="T49" fmla="*/ 76 h 143"/>
                  <a:gd name="T50" fmla="*/ 54 w 145"/>
                  <a:gd name="T51" fmla="*/ 127 h 143"/>
                  <a:gd name="T52" fmla="*/ 53 w 145"/>
                  <a:gd name="T53" fmla="*/ 77 h 143"/>
                  <a:gd name="T54" fmla="*/ 58 w 145"/>
                  <a:gd name="T55" fmla="*/ 77 h 143"/>
                  <a:gd name="T56" fmla="*/ 46 w 145"/>
                  <a:gd name="T57" fmla="*/ 126 h 143"/>
                  <a:gd name="T58" fmla="*/ 42 w 145"/>
                  <a:gd name="T59" fmla="*/ 76 h 143"/>
                  <a:gd name="T60" fmla="*/ 43 w 145"/>
                  <a:gd name="T61" fmla="*/ 127 h 143"/>
                  <a:gd name="T62" fmla="*/ 41 w 145"/>
                  <a:gd name="T63" fmla="*/ 126 h 143"/>
                  <a:gd name="T64" fmla="*/ 84 w 145"/>
                  <a:gd name="T65" fmla="*/ 126 h 143"/>
                  <a:gd name="T66" fmla="*/ 80 w 145"/>
                  <a:gd name="T67" fmla="*/ 76 h 143"/>
                  <a:gd name="T68" fmla="*/ 82 w 145"/>
                  <a:gd name="T69" fmla="*/ 77 h 143"/>
                  <a:gd name="T70" fmla="*/ 64 w 145"/>
                  <a:gd name="T71" fmla="*/ 56 h 143"/>
                  <a:gd name="T72" fmla="*/ 59 w 145"/>
                  <a:gd name="T73" fmla="*/ 61 h 143"/>
                  <a:gd name="T74" fmla="*/ 34 w 145"/>
                  <a:gd name="T75" fmla="*/ 75 h 143"/>
                  <a:gd name="T76" fmla="*/ 27 w 145"/>
                  <a:gd name="T77" fmla="*/ 129 h 143"/>
                  <a:gd name="T78" fmla="*/ 29 w 145"/>
                  <a:gd name="T79" fmla="*/ 77 h 143"/>
                  <a:gd name="T80" fmla="*/ 31 w 145"/>
                  <a:gd name="T81" fmla="*/ 76 h 143"/>
                  <a:gd name="T82" fmla="*/ 12 w 145"/>
                  <a:gd name="T83" fmla="*/ 59 h 143"/>
                  <a:gd name="T84" fmla="*/ 110 w 145"/>
                  <a:gd name="T85" fmla="*/ 112 h 143"/>
                  <a:gd name="T86" fmla="*/ 92 w 145"/>
                  <a:gd name="T87" fmla="*/ 117 h 143"/>
                  <a:gd name="T88" fmla="*/ 89 w 145"/>
                  <a:gd name="T89" fmla="*/ 85 h 143"/>
                  <a:gd name="T90" fmla="*/ 110 w 145"/>
                  <a:gd name="T91" fmla="*/ 82 h 143"/>
                  <a:gd name="T92" fmla="*/ 117 w 145"/>
                  <a:gd name="T93" fmla="*/ 87 h 143"/>
                  <a:gd name="T94" fmla="*/ 97 w 145"/>
                  <a:gd name="T95" fmla="*/ 108 h 143"/>
                  <a:gd name="T96" fmla="*/ 103 w 145"/>
                  <a:gd name="T97" fmla="*/ 97 h 143"/>
                  <a:gd name="T98" fmla="*/ 112 w 145"/>
                  <a:gd name="T99" fmla="*/ 78 h 143"/>
                  <a:gd name="T100" fmla="*/ 123 w 145"/>
                  <a:gd name="T101" fmla="*/ 59 h 143"/>
                  <a:gd name="T102" fmla="*/ 105 w 145"/>
                  <a:gd name="T103" fmla="*/ 24 h 143"/>
                  <a:gd name="T104" fmla="*/ 94 w 145"/>
                  <a:gd name="T105" fmla="*/ 23 h 143"/>
                  <a:gd name="T106" fmla="*/ 38 w 145"/>
                  <a:gd name="T107" fmla="*/ 54 h 143"/>
                  <a:gd name="T108" fmla="*/ 103 w 145"/>
                  <a:gd name="T109" fmla="*/ 12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5" h="143">
                    <a:moveTo>
                      <a:pt x="144" y="65"/>
                    </a:moveTo>
                    <a:cubicBezTo>
                      <a:pt x="109" y="3"/>
                      <a:pt x="109" y="3"/>
                      <a:pt x="109" y="3"/>
                    </a:cubicBezTo>
                    <a:cubicBezTo>
                      <a:pt x="107" y="1"/>
                      <a:pt x="104" y="0"/>
                      <a:pt x="102" y="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1" y="47"/>
                      <a:pt x="12" y="47"/>
                      <a:pt x="5" y="52"/>
                    </a:cubicBezTo>
                    <a:cubicBezTo>
                      <a:pt x="2" y="56"/>
                      <a:pt x="0" y="60"/>
                      <a:pt x="0" y="65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1"/>
                      <a:pt x="2" y="143"/>
                      <a:pt x="5" y="143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4" y="143"/>
                      <a:pt x="107" y="141"/>
                      <a:pt x="110" y="138"/>
                    </a:cubicBezTo>
                    <a:cubicBezTo>
                      <a:pt x="120" y="136"/>
                      <a:pt x="127" y="128"/>
                      <a:pt x="127" y="118"/>
                    </a:cubicBezTo>
                    <a:cubicBezTo>
                      <a:pt x="127" y="117"/>
                      <a:pt x="127" y="117"/>
                      <a:pt x="127" y="117"/>
                    </a:cubicBezTo>
                    <a:cubicBezTo>
                      <a:pt x="127" y="80"/>
                      <a:pt x="127" y="80"/>
                      <a:pt x="127" y="80"/>
                    </a:cubicBezTo>
                    <a:cubicBezTo>
                      <a:pt x="143" y="71"/>
                      <a:pt x="143" y="71"/>
                      <a:pt x="143" y="71"/>
                    </a:cubicBezTo>
                    <a:cubicBezTo>
                      <a:pt x="144" y="70"/>
                      <a:pt x="145" y="69"/>
                      <a:pt x="145" y="68"/>
                    </a:cubicBezTo>
                    <a:cubicBezTo>
                      <a:pt x="145" y="67"/>
                      <a:pt x="145" y="66"/>
                      <a:pt x="144" y="65"/>
                    </a:cubicBezTo>
                    <a:close/>
                    <a:moveTo>
                      <a:pt x="41" y="55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6" y="28"/>
                      <a:pt x="101" y="29"/>
                      <a:pt x="104" y="27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18" y="59"/>
                      <a:pt x="117" y="63"/>
                      <a:pt x="118" y="67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1"/>
                      <a:pt x="112" y="72"/>
                      <a:pt x="112" y="72"/>
                    </a:cubicBezTo>
                    <a:cubicBezTo>
                      <a:pt x="112" y="66"/>
                      <a:pt x="107" y="61"/>
                      <a:pt x="100" y="61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8" y="59"/>
                      <a:pt x="87" y="58"/>
                      <a:pt x="87" y="57"/>
                    </a:cubicBezTo>
                    <a:cubicBezTo>
                      <a:pt x="81" y="47"/>
                      <a:pt x="68" y="44"/>
                      <a:pt x="58" y="50"/>
                    </a:cubicBezTo>
                    <a:cubicBezTo>
                      <a:pt x="54" y="52"/>
                      <a:pt x="51" y="56"/>
                      <a:pt x="49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59"/>
                      <a:pt x="42" y="57"/>
                      <a:pt x="41" y="55"/>
                    </a:cubicBezTo>
                    <a:close/>
                    <a:moveTo>
                      <a:pt x="92" y="77"/>
                    </a:moveTo>
                    <a:cubicBezTo>
                      <a:pt x="91" y="77"/>
                      <a:pt x="91" y="77"/>
                      <a:pt x="91" y="77"/>
                    </a:cubicBezTo>
                    <a:cubicBezTo>
                      <a:pt x="90" y="77"/>
                      <a:pt x="90" y="77"/>
                      <a:pt x="90" y="76"/>
                    </a:cubicBezTo>
                    <a:cubicBezTo>
                      <a:pt x="90" y="75"/>
                      <a:pt x="90" y="75"/>
                      <a:pt x="91" y="75"/>
                    </a:cubicBezTo>
                    <a:cubicBezTo>
                      <a:pt x="92" y="75"/>
                      <a:pt x="92" y="75"/>
                      <a:pt x="92" y="75"/>
                    </a:cubicBezTo>
                    <a:cubicBezTo>
                      <a:pt x="94" y="75"/>
                      <a:pt x="95" y="76"/>
                      <a:pt x="95" y="78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95" y="80"/>
                      <a:pt x="95" y="80"/>
                      <a:pt x="94" y="80"/>
                    </a:cubicBezTo>
                    <a:cubicBezTo>
                      <a:pt x="93" y="80"/>
                      <a:pt x="92" y="80"/>
                      <a:pt x="92" y="79"/>
                    </a:cubicBezTo>
                    <a:cubicBezTo>
                      <a:pt x="92" y="78"/>
                      <a:pt x="92" y="78"/>
                      <a:pt x="92" y="78"/>
                    </a:cubicBezTo>
                    <a:cubicBezTo>
                      <a:pt x="92" y="78"/>
                      <a:pt x="92" y="77"/>
                      <a:pt x="92" y="77"/>
                    </a:cubicBezTo>
                    <a:close/>
                    <a:moveTo>
                      <a:pt x="92" y="126"/>
                    </a:moveTo>
                    <a:cubicBezTo>
                      <a:pt x="92" y="122"/>
                      <a:pt x="92" y="122"/>
                      <a:pt x="92" y="122"/>
                    </a:cubicBezTo>
                    <a:cubicBezTo>
                      <a:pt x="92" y="121"/>
                      <a:pt x="93" y="120"/>
                      <a:pt x="94" y="120"/>
                    </a:cubicBezTo>
                    <a:cubicBezTo>
                      <a:pt x="95" y="120"/>
                      <a:pt x="95" y="121"/>
                      <a:pt x="95" y="122"/>
                    </a:cubicBezTo>
                    <a:cubicBezTo>
                      <a:pt x="95" y="125"/>
                      <a:pt x="95" y="125"/>
                      <a:pt x="95" y="125"/>
                    </a:cubicBezTo>
                    <a:cubicBezTo>
                      <a:pt x="95" y="126"/>
                      <a:pt x="95" y="127"/>
                      <a:pt x="95" y="127"/>
                    </a:cubicBezTo>
                    <a:cubicBezTo>
                      <a:pt x="94" y="128"/>
                      <a:pt x="94" y="128"/>
                      <a:pt x="93" y="128"/>
                    </a:cubicBezTo>
                    <a:cubicBezTo>
                      <a:pt x="93" y="128"/>
                      <a:pt x="93" y="128"/>
                      <a:pt x="93" y="128"/>
                    </a:cubicBezTo>
                    <a:cubicBezTo>
                      <a:pt x="92" y="127"/>
                      <a:pt x="92" y="126"/>
                      <a:pt x="92" y="126"/>
                    </a:cubicBezTo>
                    <a:close/>
                    <a:moveTo>
                      <a:pt x="19" y="83"/>
                    </a:moveTo>
                    <a:cubicBezTo>
                      <a:pt x="19" y="83"/>
                      <a:pt x="20" y="84"/>
                      <a:pt x="20" y="85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20" y="90"/>
                      <a:pt x="19" y="91"/>
                      <a:pt x="19" y="91"/>
                    </a:cubicBezTo>
                    <a:cubicBezTo>
                      <a:pt x="18" y="91"/>
                      <a:pt x="17" y="90"/>
                      <a:pt x="17" y="8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4"/>
                      <a:pt x="18" y="83"/>
                      <a:pt x="19" y="83"/>
                    </a:cubicBezTo>
                    <a:close/>
                    <a:moveTo>
                      <a:pt x="17" y="80"/>
                    </a:move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5"/>
                      <a:pt x="18" y="75"/>
                      <a:pt x="19" y="75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20" y="75"/>
                      <a:pt x="21" y="75"/>
                      <a:pt x="21" y="76"/>
                    </a:cubicBezTo>
                    <a:cubicBezTo>
                      <a:pt x="21" y="77"/>
                      <a:pt x="21" y="77"/>
                      <a:pt x="20" y="77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1"/>
                      <a:pt x="19" y="81"/>
                      <a:pt x="19" y="81"/>
                    </a:cubicBezTo>
                    <a:cubicBezTo>
                      <a:pt x="18" y="81"/>
                      <a:pt x="17" y="81"/>
                      <a:pt x="17" y="80"/>
                    </a:cubicBezTo>
                    <a:close/>
                    <a:moveTo>
                      <a:pt x="19" y="93"/>
                    </a:moveTo>
                    <a:cubicBezTo>
                      <a:pt x="19" y="93"/>
                      <a:pt x="20" y="93"/>
                      <a:pt x="20" y="94"/>
                    </a:cubicBezTo>
                    <a:cubicBezTo>
                      <a:pt x="20" y="99"/>
                      <a:pt x="20" y="99"/>
                      <a:pt x="20" y="99"/>
                    </a:cubicBezTo>
                    <a:cubicBezTo>
                      <a:pt x="20" y="100"/>
                      <a:pt x="19" y="100"/>
                      <a:pt x="19" y="100"/>
                    </a:cubicBezTo>
                    <a:cubicBezTo>
                      <a:pt x="18" y="100"/>
                      <a:pt x="17" y="100"/>
                      <a:pt x="17" y="99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3"/>
                      <a:pt x="18" y="93"/>
                      <a:pt x="19" y="93"/>
                    </a:cubicBezTo>
                    <a:close/>
                    <a:moveTo>
                      <a:pt x="19" y="102"/>
                    </a:moveTo>
                    <a:cubicBezTo>
                      <a:pt x="19" y="102"/>
                      <a:pt x="20" y="103"/>
                      <a:pt x="20" y="104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0" y="109"/>
                      <a:pt x="19" y="110"/>
                      <a:pt x="19" y="110"/>
                    </a:cubicBezTo>
                    <a:cubicBezTo>
                      <a:pt x="18" y="110"/>
                      <a:pt x="17" y="109"/>
                      <a:pt x="17" y="108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3"/>
                      <a:pt x="18" y="102"/>
                      <a:pt x="19" y="102"/>
                    </a:cubicBezTo>
                    <a:close/>
                    <a:moveTo>
                      <a:pt x="19" y="112"/>
                    </a:moveTo>
                    <a:cubicBezTo>
                      <a:pt x="19" y="112"/>
                      <a:pt x="20" y="112"/>
                      <a:pt x="20" y="113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20" y="119"/>
                      <a:pt x="19" y="119"/>
                      <a:pt x="19" y="119"/>
                    </a:cubicBezTo>
                    <a:cubicBezTo>
                      <a:pt x="18" y="119"/>
                      <a:pt x="17" y="119"/>
                      <a:pt x="17" y="118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2"/>
                      <a:pt x="18" y="112"/>
                      <a:pt x="19" y="112"/>
                    </a:cubicBezTo>
                    <a:close/>
                    <a:moveTo>
                      <a:pt x="19" y="121"/>
                    </a:moveTo>
                    <a:cubicBezTo>
                      <a:pt x="19" y="121"/>
                      <a:pt x="20" y="122"/>
                      <a:pt x="20" y="123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2" y="126"/>
                      <a:pt x="22" y="126"/>
                      <a:pt x="22" y="126"/>
                    </a:cubicBezTo>
                    <a:cubicBezTo>
                      <a:pt x="23" y="126"/>
                      <a:pt x="24" y="127"/>
                      <a:pt x="24" y="127"/>
                    </a:cubicBezTo>
                    <a:cubicBezTo>
                      <a:pt x="24" y="128"/>
                      <a:pt x="23" y="129"/>
                      <a:pt x="22" y="129"/>
                    </a:cubicBezTo>
                    <a:cubicBezTo>
                      <a:pt x="19" y="129"/>
                      <a:pt x="19" y="129"/>
                      <a:pt x="19" y="129"/>
                    </a:cubicBezTo>
                    <a:cubicBezTo>
                      <a:pt x="18" y="129"/>
                      <a:pt x="17" y="128"/>
                      <a:pt x="17" y="127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17" y="122"/>
                      <a:pt x="18" y="121"/>
                      <a:pt x="19" y="121"/>
                    </a:cubicBezTo>
                    <a:close/>
                    <a:moveTo>
                      <a:pt x="77" y="77"/>
                    </a:moveTo>
                    <a:cubicBezTo>
                      <a:pt x="72" y="77"/>
                      <a:pt x="72" y="77"/>
                      <a:pt x="72" y="77"/>
                    </a:cubicBezTo>
                    <a:cubicBezTo>
                      <a:pt x="71" y="77"/>
                      <a:pt x="71" y="77"/>
                      <a:pt x="71" y="76"/>
                    </a:cubicBezTo>
                    <a:cubicBezTo>
                      <a:pt x="71" y="75"/>
                      <a:pt x="71" y="75"/>
                      <a:pt x="72" y="75"/>
                    </a:cubicBezTo>
                    <a:cubicBezTo>
                      <a:pt x="77" y="75"/>
                      <a:pt x="77" y="75"/>
                      <a:pt x="77" y="75"/>
                    </a:cubicBezTo>
                    <a:cubicBezTo>
                      <a:pt x="78" y="75"/>
                      <a:pt x="78" y="75"/>
                      <a:pt x="78" y="76"/>
                    </a:cubicBezTo>
                    <a:cubicBezTo>
                      <a:pt x="78" y="77"/>
                      <a:pt x="78" y="77"/>
                      <a:pt x="77" y="77"/>
                    </a:cubicBezTo>
                    <a:close/>
                    <a:moveTo>
                      <a:pt x="79" y="126"/>
                    </a:moveTo>
                    <a:cubicBezTo>
                      <a:pt x="80" y="126"/>
                      <a:pt x="81" y="127"/>
                      <a:pt x="81" y="127"/>
                    </a:cubicBezTo>
                    <a:cubicBezTo>
                      <a:pt x="81" y="128"/>
                      <a:pt x="80" y="129"/>
                      <a:pt x="79" y="129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4" y="129"/>
                      <a:pt x="73" y="128"/>
                      <a:pt x="73" y="127"/>
                    </a:cubicBezTo>
                    <a:cubicBezTo>
                      <a:pt x="73" y="127"/>
                      <a:pt x="74" y="126"/>
                      <a:pt x="75" y="126"/>
                    </a:cubicBezTo>
                    <a:lnTo>
                      <a:pt x="79" y="126"/>
                    </a:lnTo>
                    <a:close/>
                    <a:moveTo>
                      <a:pt x="71" y="127"/>
                    </a:moveTo>
                    <a:cubicBezTo>
                      <a:pt x="71" y="128"/>
                      <a:pt x="71" y="129"/>
                      <a:pt x="70" y="129"/>
                    </a:cubicBezTo>
                    <a:cubicBezTo>
                      <a:pt x="65" y="129"/>
                      <a:pt x="65" y="129"/>
                      <a:pt x="65" y="129"/>
                    </a:cubicBezTo>
                    <a:cubicBezTo>
                      <a:pt x="64" y="129"/>
                      <a:pt x="64" y="128"/>
                      <a:pt x="64" y="127"/>
                    </a:cubicBezTo>
                    <a:cubicBezTo>
                      <a:pt x="64" y="127"/>
                      <a:pt x="64" y="126"/>
                      <a:pt x="65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1" y="126"/>
                      <a:pt x="71" y="127"/>
                      <a:pt x="71" y="127"/>
                    </a:cubicBezTo>
                    <a:close/>
                    <a:moveTo>
                      <a:pt x="67" y="77"/>
                    </a:moveTo>
                    <a:cubicBezTo>
                      <a:pt x="63" y="77"/>
                      <a:pt x="63" y="77"/>
                      <a:pt x="63" y="77"/>
                    </a:cubicBezTo>
                    <a:cubicBezTo>
                      <a:pt x="62" y="77"/>
                      <a:pt x="61" y="77"/>
                      <a:pt x="61" y="76"/>
                    </a:cubicBezTo>
                    <a:cubicBezTo>
                      <a:pt x="61" y="75"/>
                      <a:pt x="62" y="75"/>
                      <a:pt x="63" y="7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8" y="75"/>
                      <a:pt x="69" y="75"/>
                      <a:pt x="69" y="76"/>
                    </a:cubicBezTo>
                    <a:cubicBezTo>
                      <a:pt x="69" y="77"/>
                      <a:pt x="68" y="77"/>
                      <a:pt x="67" y="77"/>
                    </a:cubicBezTo>
                    <a:close/>
                    <a:moveTo>
                      <a:pt x="62" y="127"/>
                    </a:moveTo>
                    <a:cubicBezTo>
                      <a:pt x="62" y="128"/>
                      <a:pt x="61" y="129"/>
                      <a:pt x="60" y="129"/>
                    </a:cubicBezTo>
                    <a:cubicBezTo>
                      <a:pt x="56" y="129"/>
                      <a:pt x="56" y="129"/>
                      <a:pt x="56" y="129"/>
                    </a:cubicBezTo>
                    <a:cubicBezTo>
                      <a:pt x="55" y="129"/>
                      <a:pt x="54" y="128"/>
                      <a:pt x="54" y="127"/>
                    </a:cubicBezTo>
                    <a:cubicBezTo>
                      <a:pt x="54" y="127"/>
                      <a:pt x="55" y="126"/>
                      <a:pt x="56" y="126"/>
                    </a:cubicBezTo>
                    <a:cubicBezTo>
                      <a:pt x="60" y="126"/>
                      <a:pt x="60" y="126"/>
                      <a:pt x="60" y="126"/>
                    </a:cubicBezTo>
                    <a:cubicBezTo>
                      <a:pt x="61" y="126"/>
                      <a:pt x="62" y="127"/>
                      <a:pt x="62" y="127"/>
                    </a:cubicBezTo>
                    <a:close/>
                    <a:moveTo>
                      <a:pt x="58" y="77"/>
                    </a:moveTo>
                    <a:cubicBezTo>
                      <a:pt x="53" y="77"/>
                      <a:pt x="53" y="77"/>
                      <a:pt x="53" y="77"/>
                    </a:cubicBezTo>
                    <a:cubicBezTo>
                      <a:pt x="52" y="77"/>
                      <a:pt x="52" y="77"/>
                      <a:pt x="52" y="76"/>
                    </a:cubicBezTo>
                    <a:cubicBezTo>
                      <a:pt x="52" y="75"/>
                      <a:pt x="52" y="75"/>
                      <a:pt x="53" y="7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59" y="75"/>
                      <a:pt x="59" y="75"/>
                      <a:pt x="59" y="76"/>
                    </a:cubicBezTo>
                    <a:cubicBezTo>
                      <a:pt x="59" y="77"/>
                      <a:pt x="59" y="77"/>
                      <a:pt x="58" y="77"/>
                    </a:cubicBezTo>
                    <a:close/>
                    <a:moveTo>
                      <a:pt x="52" y="127"/>
                    </a:moveTo>
                    <a:cubicBezTo>
                      <a:pt x="52" y="128"/>
                      <a:pt x="52" y="129"/>
                      <a:pt x="51" y="129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45" y="129"/>
                      <a:pt x="45" y="128"/>
                      <a:pt x="45" y="127"/>
                    </a:cubicBezTo>
                    <a:cubicBezTo>
                      <a:pt x="45" y="127"/>
                      <a:pt x="45" y="126"/>
                      <a:pt x="46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2" y="126"/>
                      <a:pt x="52" y="127"/>
                      <a:pt x="52" y="127"/>
                    </a:cubicBezTo>
                    <a:close/>
                    <a:moveTo>
                      <a:pt x="48" y="77"/>
                    </a:moveTo>
                    <a:cubicBezTo>
                      <a:pt x="44" y="77"/>
                      <a:pt x="44" y="77"/>
                      <a:pt x="44" y="77"/>
                    </a:cubicBezTo>
                    <a:cubicBezTo>
                      <a:pt x="43" y="77"/>
                      <a:pt x="42" y="77"/>
                      <a:pt x="42" y="76"/>
                    </a:cubicBezTo>
                    <a:cubicBezTo>
                      <a:pt x="42" y="75"/>
                      <a:pt x="43" y="75"/>
                      <a:pt x="4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9" y="75"/>
                      <a:pt x="50" y="75"/>
                      <a:pt x="50" y="76"/>
                    </a:cubicBezTo>
                    <a:cubicBezTo>
                      <a:pt x="50" y="77"/>
                      <a:pt x="49" y="77"/>
                      <a:pt x="48" y="77"/>
                    </a:cubicBezTo>
                    <a:close/>
                    <a:moveTo>
                      <a:pt x="43" y="127"/>
                    </a:moveTo>
                    <a:cubicBezTo>
                      <a:pt x="43" y="128"/>
                      <a:pt x="42" y="129"/>
                      <a:pt x="41" y="129"/>
                    </a:cubicBezTo>
                    <a:cubicBezTo>
                      <a:pt x="36" y="129"/>
                      <a:pt x="36" y="129"/>
                      <a:pt x="36" y="129"/>
                    </a:cubicBezTo>
                    <a:cubicBezTo>
                      <a:pt x="36" y="129"/>
                      <a:pt x="35" y="128"/>
                      <a:pt x="35" y="127"/>
                    </a:cubicBezTo>
                    <a:cubicBezTo>
                      <a:pt x="35" y="127"/>
                      <a:pt x="36" y="126"/>
                      <a:pt x="36" y="126"/>
                    </a:cubicBezTo>
                    <a:cubicBezTo>
                      <a:pt x="41" y="126"/>
                      <a:pt x="41" y="126"/>
                      <a:pt x="41" y="126"/>
                    </a:cubicBezTo>
                    <a:cubicBezTo>
                      <a:pt x="42" y="126"/>
                      <a:pt x="43" y="127"/>
                      <a:pt x="43" y="127"/>
                    </a:cubicBezTo>
                    <a:close/>
                    <a:moveTo>
                      <a:pt x="89" y="129"/>
                    </a:moveTo>
                    <a:cubicBezTo>
                      <a:pt x="84" y="129"/>
                      <a:pt x="84" y="129"/>
                      <a:pt x="84" y="129"/>
                    </a:cubicBezTo>
                    <a:cubicBezTo>
                      <a:pt x="83" y="129"/>
                      <a:pt x="83" y="128"/>
                      <a:pt x="83" y="127"/>
                    </a:cubicBezTo>
                    <a:cubicBezTo>
                      <a:pt x="83" y="127"/>
                      <a:pt x="83" y="126"/>
                      <a:pt x="84" y="126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90" y="126"/>
                      <a:pt x="90" y="127"/>
                      <a:pt x="90" y="127"/>
                    </a:cubicBezTo>
                    <a:cubicBezTo>
                      <a:pt x="90" y="128"/>
                      <a:pt x="90" y="129"/>
                      <a:pt x="89" y="129"/>
                    </a:cubicBezTo>
                    <a:close/>
                    <a:moveTo>
                      <a:pt x="82" y="77"/>
                    </a:moveTo>
                    <a:cubicBezTo>
                      <a:pt x="81" y="77"/>
                      <a:pt x="80" y="77"/>
                      <a:pt x="80" y="76"/>
                    </a:cubicBezTo>
                    <a:cubicBezTo>
                      <a:pt x="80" y="75"/>
                      <a:pt x="81" y="75"/>
                      <a:pt x="82" y="75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7" y="75"/>
                      <a:pt x="88" y="75"/>
                      <a:pt x="88" y="76"/>
                    </a:cubicBezTo>
                    <a:cubicBezTo>
                      <a:pt x="88" y="77"/>
                      <a:pt x="87" y="77"/>
                      <a:pt x="86" y="77"/>
                    </a:cubicBezTo>
                    <a:lnTo>
                      <a:pt x="82" y="77"/>
                    </a:lnTo>
                    <a:close/>
                    <a:moveTo>
                      <a:pt x="59" y="61"/>
                    </a:moveTo>
                    <a:cubicBezTo>
                      <a:pt x="59" y="60"/>
                      <a:pt x="60" y="59"/>
                      <a:pt x="61" y="58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66" y="54"/>
                      <a:pt x="68" y="54"/>
                      <a:pt x="70" y="54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0" y="58"/>
                      <a:pt x="68" y="58"/>
                      <a:pt x="65" y="60"/>
                    </a:cubicBezTo>
                    <a:cubicBezTo>
                      <a:pt x="65" y="60"/>
                      <a:pt x="65" y="60"/>
                      <a:pt x="65" y="61"/>
                    </a:cubicBezTo>
                    <a:lnTo>
                      <a:pt x="59" y="61"/>
                    </a:lnTo>
                    <a:close/>
                    <a:moveTo>
                      <a:pt x="40" y="76"/>
                    </a:moveTo>
                    <a:cubicBezTo>
                      <a:pt x="40" y="77"/>
                      <a:pt x="40" y="77"/>
                      <a:pt x="39" y="7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3" y="77"/>
                      <a:pt x="33" y="77"/>
                      <a:pt x="33" y="76"/>
                    </a:cubicBezTo>
                    <a:cubicBezTo>
                      <a:pt x="33" y="75"/>
                      <a:pt x="33" y="75"/>
                      <a:pt x="34" y="75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0" y="76"/>
                    </a:cubicBezTo>
                    <a:close/>
                    <a:moveTo>
                      <a:pt x="33" y="127"/>
                    </a:moveTo>
                    <a:cubicBezTo>
                      <a:pt x="33" y="128"/>
                      <a:pt x="33" y="129"/>
                      <a:pt x="32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26" y="129"/>
                      <a:pt x="26" y="128"/>
                      <a:pt x="26" y="127"/>
                    </a:cubicBezTo>
                    <a:cubicBezTo>
                      <a:pt x="26" y="127"/>
                      <a:pt x="26" y="126"/>
                      <a:pt x="27" y="126"/>
                    </a:cubicBezTo>
                    <a:cubicBezTo>
                      <a:pt x="32" y="126"/>
                      <a:pt x="32" y="126"/>
                      <a:pt x="32" y="126"/>
                    </a:cubicBezTo>
                    <a:cubicBezTo>
                      <a:pt x="33" y="126"/>
                      <a:pt x="33" y="127"/>
                      <a:pt x="33" y="127"/>
                    </a:cubicBezTo>
                    <a:close/>
                    <a:moveTo>
                      <a:pt x="29" y="77"/>
                    </a:move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3" y="77"/>
                      <a:pt x="23" y="76"/>
                    </a:cubicBezTo>
                    <a:cubicBezTo>
                      <a:pt x="23" y="75"/>
                      <a:pt x="24" y="75"/>
                      <a:pt x="24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31" y="75"/>
                      <a:pt x="31" y="76"/>
                    </a:cubicBezTo>
                    <a:cubicBezTo>
                      <a:pt x="31" y="77"/>
                      <a:pt x="30" y="77"/>
                      <a:pt x="29" y="77"/>
                    </a:cubicBezTo>
                    <a:close/>
                    <a:moveTo>
                      <a:pt x="15" y="57"/>
                    </a:moveTo>
                    <a:cubicBezTo>
                      <a:pt x="17" y="61"/>
                      <a:pt x="17" y="61"/>
                      <a:pt x="17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0"/>
                      <a:pt x="12" y="60"/>
                      <a:pt x="12" y="59"/>
                    </a:cubicBezTo>
                    <a:cubicBezTo>
                      <a:pt x="13" y="58"/>
                      <a:pt x="14" y="58"/>
                      <a:pt x="15" y="57"/>
                    </a:cubicBezTo>
                    <a:close/>
                    <a:moveTo>
                      <a:pt x="117" y="118"/>
                    </a:moveTo>
                    <a:cubicBezTo>
                      <a:pt x="117" y="122"/>
                      <a:pt x="115" y="125"/>
                      <a:pt x="112" y="127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1" y="112"/>
                      <a:pt x="111" y="112"/>
                      <a:pt x="110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7"/>
                      <a:pt x="95" y="117"/>
                      <a:pt x="95" y="117"/>
                    </a:cubicBezTo>
                    <a:cubicBezTo>
                      <a:pt x="95" y="118"/>
                      <a:pt x="95" y="119"/>
                      <a:pt x="94" y="119"/>
                    </a:cubicBezTo>
                    <a:cubicBezTo>
                      <a:pt x="93" y="119"/>
                      <a:pt x="92" y="118"/>
                      <a:pt x="92" y="117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88" y="111"/>
                      <a:pt x="85" y="106"/>
                      <a:pt x="85" y="100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5" y="90"/>
                      <a:pt x="86" y="87"/>
                      <a:pt x="89" y="85"/>
                    </a:cubicBezTo>
                    <a:cubicBezTo>
                      <a:pt x="89" y="84"/>
                      <a:pt x="89" y="84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89" y="84"/>
                      <a:pt x="89" y="84"/>
                      <a:pt x="89" y="85"/>
                    </a:cubicBezTo>
                    <a:cubicBezTo>
                      <a:pt x="90" y="83"/>
                      <a:pt x="92" y="82"/>
                      <a:pt x="95" y="82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2" y="82"/>
                      <a:pt x="112" y="82"/>
                      <a:pt x="112" y="80"/>
                    </a:cubicBezTo>
                    <a:cubicBezTo>
                      <a:pt x="112" y="80"/>
                      <a:pt x="112" y="80"/>
                      <a:pt x="112" y="80"/>
                    </a:cubicBezTo>
                    <a:cubicBezTo>
                      <a:pt x="118" y="80"/>
                      <a:pt x="118" y="80"/>
                      <a:pt x="118" y="80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7"/>
                      <a:pt x="117" y="87"/>
                      <a:pt x="117" y="87"/>
                    </a:cubicBezTo>
                    <a:cubicBezTo>
                      <a:pt x="116" y="87"/>
                      <a:pt x="116" y="87"/>
                      <a:pt x="115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7"/>
                      <a:pt x="90" y="90"/>
                      <a:pt x="90" y="94"/>
                    </a:cubicBezTo>
                    <a:cubicBezTo>
                      <a:pt x="90" y="100"/>
                      <a:pt x="90" y="100"/>
                      <a:pt x="90" y="100"/>
                    </a:cubicBezTo>
                    <a:cubicBezTo>
                      <a:pt x="90" y="104"/>
                      <a:pt x="93" y="108"/>
                      <a:pt x="97" y="108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6" y="108"/>
                      <a:pt x="116" y="107"/>
                      <a:pt x="117" y="107"/>
                    </a:cubicBezTo>
                    <a:cubicBezTo>
                      <a:pt x="117" y="117"/>
                      <a:pt x="117" y="117"/>
                      <a:pt x="117" y="117"/>
                    </a:cubicBezTo>
                    <a:lnTo>
                      <a:pt x="117" y="118"/>
                    </a:lnTo>
                    <a:close/>
                    <a:moveTo>
                      <a:pt x="103" y="97"/>
                    </a:moveTo>
                    <a:cubicBezTo>
                      <a:pt x="103" y="99"/>
                      <a:pt x="102" y="101"/>
                      <a:pt x="100" y="101"/>
                    </a:cubicBezTo>
                    <a:cubicBezTo>
                      <a:pt x="98" y="101"/>
                      <a:pt x="96" y="99"/>
                      <a:pt x="96" y="97"/>
                    </a:cubicBezTo>
                    <a:cubicBezTo>
                      <a:pt x="96" y="95"/>
                      <a:pt x="98" y="94"/>
                      <a:pt x="100" y="94"/>
                    </a:cubicBezTo>
                    <a:cubicBezTo>
                      <a:pt x="102" y="94"/>
                      <a:pt x="103" y="95"/>
                      <a:pt x="103" y="97"/>
                    </a:cubicBezTo>
                    <a:close/>
                    <a:moveTo>
                      <a:pt x="112" y="78"/>
                    </a:moveTo>
                    <a:cubicBezTo>
                      <a:pt x="112" y="74"/>
                      <a:pt x="112" y="74"/>
                      <a:pt x="112" y="74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8"/>
                      <a:pt x="121" y="68"/>
                    </a:cubicBezTo>
                    <a:cubicBezTo>
                      <a:pt x="122" y="67"/>
                      <a:pt x="121" y="67"/>
                      <a:pt x="121" y="67"/>
                    </a:cubicBezTo>
                    <a:cubicBezTo>
                      <a:pt x="120" y="64"/>
                      <a:pt x="121" y="60"/>
                      <a:pt x="123" y="59"/>
                    </a:cubicBezTo>
                    <a:cubicBezTo>
                      <a:pt x="123" y="59"/>
                      <a:pt x="124" y="59"/>
                      <a:pt x="124" y="58"/>
                    </a:cubicBezTo>
                    <a:cubicBezTo>
                      <a:pt x="124" y="58"/>
                      <a:pt x="125" y="58"/>
                      <a:pt x="125" y="58"/>
                    </a:cubicBezTo>
                    <a:cubicBezTo>
                      <a:pt x="125" y="57"/>
                      <a:pt x="125" y="57"/>
                      <a:pt x="125" y="56"/>
                    </a:cubicBezTo>
                    <a:cubicBezTo>
                      <a:pt x="106" y="24"/>
                      <a:pt x="106" y="24"/>
                      <a:pt x="106" y="24"/>
                    </a:cubicBezTo>
                    <a:cubicBezTo>
                      <a:pt x="106" y="24"/>
                      <a:pt x="105" y="24"/>
                      <a:pt x="105" y="24"/>
                    </a:cubicBezTo>
                    <a:cubicBezTo>
                      <a:pt x="105" y="24"/>
                      <a:pt x="104" y="24"/>
                      <a:pt x="104" y="24"/>
                    </a:cubicBezTo>
                    <a:cubicBezTo>
                      <a:pt x="104" y="24"/>
                      <a:pt x="103" y="24"/>
                      <a:pt x="103" y="24"/>
                    </a:cubicBezTo>
                    <a:cubicBezTo>
                      <a:pt x="101" y="26"/>
                      <a:pt x="97" y="25"/>
                      <a:pt x="95" y="22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95" y="22"/>
                      <a:pt x="95" y="21"/>
                      <a:pt x="94" y="21"/>
                    </a:cubicBezTo>
                    <a:cubicBezTo>
                      <a:pt x="94" y="21"/>
                      <a:pt x="94" y="21"/>
                      <a:pt x="93" y="21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7"/>
                      <a:pt x="39" y="59"/>
                      <a:pt x="39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34" y="65"/>
                      <a:pt x="134" y="65"/>
                      <a:pt x="134" y="65"/>
                    </a:cubicBezTo>
                    <a:lnTo>
                      <a:pt x="112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矩形 37"/>
          <p:cNvSpPr/>
          <p:nvPr/>
        </p:nvSpPr>
        <p:spPr>
          <a:xfrm>
            <a:off x="2688447" y="2201391"/>
            <a:ext cx="1144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599600" y="3908854"/>
            <a:ext cx="1144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279864" y="3908853"/>
            <a:ext cx="11446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440090" y="1279158"/>
            <a:ext cx="297269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zh-CN" altLang="en-US" sz="13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3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4440090" y="1620018"/>
            <a:ext cx="4243103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41267" y="3041675"/>
            <a:ext cx="31724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3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3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639164" y="3350174"/>
            <a:ext cx="4482113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60876" y="281884"/>
            <a:ext cx="3129035" cy="547354"/>
            <a:chOff x="3114913" y="1639630"/>
            <a:chExt cx="3129035" cy="54735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14913" y="1639630"/>
              <a:ext cx="489125" cy="547354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3649059" y="1824839"/>
              <a:ext cx="2594889" cy="302866"/>
              <a:chOff x="1686166" y="3299716"/>
              <a:chExt cx="2594889" cy="302866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686166" y="3299716"/>
                <a:ext cx="1677863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1400" b="1" kern="1100" spc="15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200" b="1" kern="1100" spc="15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100246" y="3317889"/>
                <a:ext cx="1180809" cy="284693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400" b="1" kern="1100" dirty="0">
                    <a:solidFill>
                      <a:srgbClr val="C4B38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400" b="1" kern="1100" dirty="0">
                  <a:solidFill>
                    <a:srgbClr val="C4B38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1970144" y="1053526"/>
            <a:ext cx="621338" cy="621338"/>
            <a:chOff x="1661309" y="1098045"/>
            <a:chExt cx="621338" cy="621338"/>
          </a:xfrm>
        </p:grpSpPr>
        <p:sp>
          <p:nvSpPr>
            <p:cNvPr id="11" name="椭圆 10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D1662B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527601" y="1053526"/>
            <a:ext cx="621338" cy="621338"/>
            <a:chOff x="1661309" y="1098045"/>
            <a:chExt cx="621338" cy="621338"/>
          </a:xfrm>
        </p:grpSpPr>
        <p:sp>
          <p:nvSpPr>
            <p:cNvPr id="14" name="椭圆 13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FF7D1A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079942" y="1053526"/>
            <a:ext cx="621338" cy="621338"/>
            <a:chOff x="1661309" y="1098045"/>
            <a:chExt cx="621338" cy="621338"/>
          </a:xfrm>
        </p:grpSpPr>
        <p:sp>
          <p:nvSpPr>
            <p:cNvPr id="17" name="椭圆 16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D1662B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38908" y="1771326"/>
            <a:ext cx="2252870" cy="2438521"/>
            <a:chOff x="943767" y="1668256"/>
            <a:chExt cx="2252870" cy="2438521"/>
          </a:xfrm>
        </p:grpSpPr>
        <p:grpSp>
          <p:nvGrpSpPr>
            <p:cNvPr id="20" name="组合 19"/>
            <p:cNvGrpSpPr/>
            <p:nvPr/>
          </p:nvGrpSpPr>
          <p:grpSpPr>
            <a:xfrm>
              <a:off x="943767" y="1668256"/>
              <a:ext cx="2252870" cy="2438521"/>
              <a:chOff x="943767" y="1668256"/>
              <a:chExt cx="2252870" cy="2438521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943767" y="1668256"/>
                <a:ext cx="2252870" cy="2438521"/>
              </a:xfrm>
              <a:prstGeom prst="rect">
                <a:avLst/>
              </a:prstGeom>
              <a:solidFill>
                <a:srgbClr val="D166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1073259" y="1829920"/>
                <a:ext cx="1950398" cy="1350018"/>
                <a:chOff x="1073259" y="1822578"/>
                <a:chExt cx="1950398" cy="1350018"/>
              </a:xfrm>
            </p:grpSpPr>
            <p:sp>
              <p:nvSpPr>
                <p:cNvPr id="24" name="文本框 23"/>
                <p:cNvSpPr txBox="1"/>
                <p:nvPr/>
              </p:nvSpPr>
              <p:spPr>
                <a:xfrm>
                  <a:off x="1429948" y="1822578"/>
                  <a:ext cx="133462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矩形 1"/>
                <p:cNvSpPr>
                  <a:spLocks noChangeArrowheads="1"/>
                </p:cNvSpPr>
                <p:nvPr/>
              </p:nvSpPr>
              <p:spPr bwMode="auto">
                <a:xfrm>
                  <a:off x="1073259" y="2156933"/>
                  <a:ext cx="1950398" cy="1015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9904" y="3293958"/>
              <a:ext cx="491720" cy="509932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3696365" y="1771326"/>
            <a:ext cx="2252870" cy="2438521"/>
            <a:chOff x="3501224" y="1668256"/>
            <a:chExt cx="2252870" cy="2438521"/>
          </a:xfrm>
        </p:grpSpPr>
        <p:grpSp>
          <p:nvGrpSpPr>
            <p:cNvPr id="27" name="组合 26"/>
            <p:cNvGrpSpPr/>
            <p:nvPr/>
          </p:nvGrpSpPr>
          <p:grpSpPr>
            <a:xfrm>
              <a:off x="3501224" y="1668256"/>
              <a:ext cx="2252870" cy="2438521"/>
              <a:chOff x="3501224" y="1668256"/>
              <a:chExt cx="2252870" cy="2438521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3501224" y="1668256"/>
                <a:ext cx="2252870" cy="2438521"/>
              </a:xfrm>
              <a:prstGeom prst="rect">
                <a:avLst/>
              </a:prstGeom>
              <a:solidFill>
                <a:srgbClr val="FF7D1A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3607701" y="1829920"/>
                <a:ext cx="2081006" cy="1350018"/>
                <a:chOff x="3607701" y="1900870"/>
                <a:chExt cx="2081006" cy="1350018"/>
              </a:xfrm>
            </p:grpSpPr>
            <p:sp>
              <p:nvSpPr>
                <p:cNvPr id="31" name="文本框 30"/>
                <p:cNvSpPr txBox="1"/>
                <p:nvPr/>
              </p:nvSpPr>
              <p:spPr>
                <a:xfrm>
                  <a:off x="4035782" y="1900870"/>
                  <a:ext cx="139076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矩形 1"/>
                <p:cNvSpPr>
                  <a:spLocks noChangeArrowheads="1"/>
                </p:cNvSpPr>
                <p:nvPr/>
              </p:nvSpPr>
              <p:spPr bwMode="auto">
                <a:xfrm>
                  <a:off x="3607701" y="2262412"/>
                  <a:ext cx="2081006" cy="98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4866" y="3341814"/>
              <a:ext cx="360224" cy="514606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6246147" y="1771326"/>
            <a:ext cx="2252870" cy="2438521"/>
            <a:chOff x="6051006" y="1668256"/>
            <a:chExt cx="2252870" cy="2438521"/>
          </a:xfrm>
        </p:grpSpPr>
        <p:grpSp>
          <p:nvGrpSpPr>
            <p:cNvPr id="34" name="组合 33"/>
            <p:cNvGrpSpPr/>
            <p:nvPr/>
          </p:nvGrpSpPr>
          <p:grpSpPr>
            <a:xfrm>
              <a:off x="6051006" y="1668256"/>
              <a:ext cx="2252870" cy="2438521"/>
              <a:chOff x="6051006" y="1668256"/>
              <a:chExt cx="2252870" cy="2438521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6051006" y="1668256"/>
                <a:ext cx="2252870" cy="2438521"/>
              </a:xfrm>
              <a:prstGeom prst="rect">
                <a:avLst/>
              </a:prstGeom>
              <a:solidFill>
                <a:srgbClr val="D166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6164556" y="1829920"/>
                <a:ext cx="2081006" cy="1322831"/>
                <a:chOff x="6164556" y="1880082"/>
                <a:chExt cx="2081006" cy="1322831"/>
              </a:xfrm>
            </p:grpSpPr>
            <p:sp>
              <p:nvSpPr>
                <p:cNvPr id="38" name="文本框 37"/>
                <p:cNvSpPr txBox="1"/>
                <p:nvPr/>
              </p:nvSpPr>
              <p:spPr>
                <a:xfrm>
                  <a:off x="6535665" y="1880082"/>
                  <a:ext cx="13387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矩形 1"/>
                <p:cNvSpPr>
                  <a:spLocks noChangeArrowheads="1"/>
                </p:cNvSpPr>
                <p:nvPr/>
              </p:nvSpPr>
              <p:spPr bwMode="auto">
                <a:xfrm>
                  <a:off x="6164556" y="2214437"/>
                  <a:ext cx="2081006" cy="98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9578" y="3373420"/>
              <a:ext cx="488245" cy="3321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6944</Words>
  <Application>WPS 演示</Application>
  <PresentationFormat>全屏显示(16:9)</PresentationFormat>
  <Paragraphs>450</Paragraphs>
  <Slides>29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Arial</vt:lpstr>
      <vt:lpstr>宋体</vt:lpstr>
      <vt:lpstr>Wingdings</vt:lpstr>
      <vt:lpstr>方正大黑简体</vt:lpstr>
      <vt:lpstr>Calibri Light</vt:lpstr>
      <vt:lpstr>Adobe Gothic Std B</vt:lpstr>
      <vt:lpstr>微软雅黑</vt:lpstr>
      <vt:lpstr>Calibri</vt:lpstr>
      <vt:lpstr>Arial Unicode MS</vt:lpstr>
      <vt:lpstr>张海山锐线体简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4</cp:revision>
  <dcterms:created xsi:type="dcterms:W3CDTF">2015-01-28T07:43:00Z</dcterms:created>
  <dcterms:modified xsi:type="dcterms:W3CDTF">2018-08-28T03:34:18Z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